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4"/>
    <p:sldMasterId id="2147483781" r:id="rId5"/>
  </p:sldMasterIdLst>
  <p:notesMasterIdLst>
    <p:notesMasterId r:id="rId70"/>
  </p:notesMasterIdLst>
  <p:sldIdLst>
    <p:sldId id="256" r:id="rId6"/>
    <p:sldId id="261" r:id="rId7"/>
    <p:sldId id="8520" r:id="rId8"/>
    <p:sldId id="315" r:id="rId9"/>
    <p:sldId id="296" r:id="rId10"/>
    <p:sldId id="297" r:id="rId11"/>
    <p:sldId id="298" r:id="rId12"/>
    <p:sldId id="299" r:id="rId13"/>
    <p:sldId id="302" r:id="rId14"/>
    <p:sldId id="8510" r:id="rId15"/>
    <p:sldId id="8521" r:id="rId16"/>
    <p:sldId id="316" r:id="rId17"/>
    <p:sldId id="279" r:id="rId18"/>
    <p:sldId id="281" r:id="rId19"/>
    <p:sldId id="285" r:id="rId20"/>
    <p:sldId id="282" r:id="rId21"/>
    <p:sldId id="287" r:id="rId22"/>
    <p:sldId id="290" r:id="rId23"/>
    <p:sldId id="288" r:id="rId24"/>
    <p:sldId id="291" r:id="rId25"/>
    <p:sldId id="289" r:id="rId26"/>
    <p:sldId id="286" r:id="rId27"/>
    <p:sldId id="292" r:id="rId28"/>
    <p:sldId id="8511" r:id="rId29"/>
    <p:sldId id="8512" r:id="rId30"/>
    <p:sldId id="293" r:id="rId31"/>
    <p:sldId id="294" r:id="rId32"/>
    <p:sldId id="295" r:id="rId33"/>
    <p:sldId id="283" r:id="rId34"/>
    <p:sldId id="8513" r:id="rId35"/>
    <p:sldId id="284" r:id="rId36"/>
    <p:sldId id="8514" r:id="rId37"/>
    <p:sldId id="8522" r:id="rId38"/>
    <p:sldId id="317" r:id="rId39"/>
    <p:sldId id="278" r:id="rId40"/>
    <p:sldId id="303" r:id="rId41"/>
    <p:sldId id="304" r:id="rId42"/>
    <p:sldId id="318" r:id="rId43"/>
    <p:sldId id="314" r:id="rId44"/>
    <p:sldId id="309" r:id="rId45"/>
    <p:sldId id="311" r:id="rId46"/>
    <p:sldId id="313" r:id="rId47"/>
    <p:sldId id="262" r:id="rId48"/>
    <p:sldId id="306" r:id="rId49"/>
    <p:sldId id="319" r:id="rId50"/>
    <p:sldId id="345" r:id="rId51"/>
    <p:sldId id="346" r:id="rId52"/>
    <p:sldId id="347" r:id="rId53"/>
    <p:sldId id="349" r:id="rId54"/>
    <p:sldId id="350" r:id="rId55"/>
    <p:sldId id="368" r:id="rId56"/>
    <p:sldId id="8516" r:id="rId57"/>
    <p:sldId id="8517" r:id="rId58"/>
    <p:sldId id="1577" r:id="rId59"/>
    <p:sldId id="1578" r:id="rId60"/>
    <p:sldId id="8515" r:id="rId61"/>
    <p:sldId id="307" r:id="rId62"/>
    <p:sldId id="321" r:id="rId63"/>
    <p:sldId id="8508" r:id="rId64"/>
    <p:sldId id="308" r:id="rId65"/>
    <p:sldId id="320" r:id="rId66"/>
    <p:sldId id="8523" r:id="rId67"/>
    <p:sldId id="329" r:id="rId68"/>
    <p:sldId id="8524" r:id="rId6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C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4AF90A-6BF3-4DA4-821D-82E40A3A0D3F}" v="394" dt="2022-03-18T04:34:15.480"/>
    <p1510:client id="{D4C2D3C4-0470-4BFA-8D16-1360EA96AE10}" v="320" dt="2022-03-17T12:12:51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34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ey Pyatov" userId="f0e75fff-3b84-44a9-bbce-7094c94d8986" providerId="ADAL" clId="{EEEDEC09-AF62-4D8B-B15E-BA6EAFDEEF57}"/>
    <pc:docChg chg="undo custSel addSld delSld modSld sldOrd">
      <pc:chgData name="Alexey Pyatov" userId="f0e75fff-3b84-44a9-bbce-7094c94d8986" providerId="ADAL" clId="{EEEDEC09-AF62-4D8B-B15E-BA6EAFDEEF57}" dt="2020-11-19T14:51:03.180" v="179" actId="2696"/>
      <pc:docMkLst>
        <pc:docMk/>
      </pc:docMkLst>
      <pc:sldChg chg="modSp">
        <pc:chgData name="Alexey Pyatov" userId="f0e75fff-3b84-44a9-bbce-7094c94d8986" providerId="ADAL" clId="{EEEDEC09-AF62-4D8B-B15E-BA6EAFDEEF57}" dt="2020-11-19T14:27:42.638" v="60" actId="27636"/>
        <pc:sldMkLst>
          <pc:docMk/>
          <pc:sldMk cId="2447002939" sldId="256"/>
        </pc:sldMkLst>
        <pc:spChg chg="mod">
          <ac:chgData name="Alexey Pyatov" userId="f0e75fff-3b84-44a9-bbce-7094c94d8986" providerId="ADAL" clId="{EEEDEC09-AF62-4D8B-B15E-BA6EAFDEEF57}" dt="2020-11-19T14:27:30.338" v="0"/>
          <ac:spMkLst>
            <pc:docMk/>
            <pc:sldMk cId="2447002939" sldId="256"/>
            <ac:spMk id="2" creationId="{8A922E20-F83F-47CA-BD3B-A363F79934CB}"/>
          </ac:spMkLst>
        </pc:spChg>
        <pc:spChg chg="mod">
          <ac:chgData name="Alexey Pyatov" userId="f0e75fff-3b84-44a9-bbce-7094c94d8986" providerId="ADAL" clId="{EEEDEC09-AF62-4D8B-B15E-BA6EAFDEEF57}" dt="2020-11-19T14:27:42.638" v="60" actId="27636"/>
          <ac:spMkLst>
            <pc:docMk/>
            <pc:sldMk cId="2447002939" sldId="256"/>
            <ac:spMk id="3" creationId="{7CB5983F-48B7-484D-95A4-081A3A2C9B70}"/>
          </ac:spMkLst>
        </pc:spChg>
      </pc:sldChg>
      <pc:sldChg chg="modSp">
        <pc:chgData name="Alexey Pyatov" userId="f0e75fff-3b84-44a9-bbce-7094c94d8986" providerId="ADAL" clId="{EEEDEC09-AF62-4D8B-B15E-BA6EAFDEEF57}" dt="2020-11-19T14:27:42.685" v="61" actId="27636"/>
        <pc:sldMkLst>
          <pc:docMk/>
          <pc:sldMk cId="2816667590" sldId="261"/>
        </pc:sldMkLst>
        <pc:spChg chg="mod">
          <ac:chgData name="Alexey Pyatov" userId="f0e75fff-3b84-44a9-bbce-7094c94d8986" providerId="ADAL" clId="{EEEDEC09-AF62-4D8B-B15E-BA6EAFDEEF57}" dt="2020-11-19T14:27:42.685" v="61" actId="27636"/>
          <ac:spMkLst>
            <pc:docMk/>
            <pc:sldMk cId="2816667590" sldId="261"/>
            <ac:spMk id="2" creationId="{6BF4511A-3401-4A5E-B3F7-6FDAF5FF3A27}"/>
          </ac:spMkLst>
        </pc:spChg>
      </pc:sldChg>
      <pc:sldChg chg="modSp">
        <pc:chgData name="Alexey Pyatov" userId="f0e75fff-3b84-44a9-bbce-7094c94d8986" providerId="ADAL" clId="{EEEDEC09-AF62-4D8B-B15E-BA6EAFDEEF57}" dt="2020-11-19T14:27:43.234" v="94" actId="27636"/>
        <pc:sldMkLst>
          <pc:docMk/>
          <pc:sldMk cId="2630299748" sldId="262"/>
        </pc:sldMkLst>
        <pc:spChg chg="mod">
          <ac:chgData name="Alexey Pyatov" userId="f0e75fff-3b84-44a9-bbce-7094c94d8986" providerId="ADAL" clId="{EEEDEC09-AF62-4D8B-B15E-BA6EAFDEEF57}" dt="2020-11-19T14:27:43.234" v="94" actId="27636"/>
          <ac:spMkLst>
            <pc:docMk/>
            <pc:sldMk cId="2630299748" sldId="262"/>
            <ac:spMk id="2" creationId="{D7C0EF19-935F-46AD-BB99-5965A07AF9AC}"/>
          </ac:spMkLst>
        </pc:spChg>
      </pc:sldChg>
      <pc:sldChg chg="modSp">
        <pc:chgData name="Alexey Pyatov" userId="f0e75fff-3b84-44a9-bbce-7094c94d8986" providerId="ADAL" clId="{EEEDEC09-AF62-4D8B-B15E-BA6EAFDEEF57}" dt="2020-11-19T14:27:43.369" v="109" actId="27636"/>
        <pc:sldMkLst>
          <pc:docMk/>
          <pc:sldMk cId="33664213" sldId="267"/>
        </pc:sldMkLst>
        <pc:spChg chg="mod">
          <ac:chgData name="Alexey Pyatov" userId="f0e75fff-3b84-44a9-bbce-7094c94d8986" providerId="ADAL" clId="{EEEDEC09-AF62-4D8B-B15E-BA6EAFDEEF57}" dt="2020-11-19T14:27:43.369" v="109" actId="27636"/>
          <ac:spMkLst>
            <pc:docMk/>
            <pc:sldMk cId="33664213" sldId="267"/>
            <ac:spMk id="2" creationId="{FE668FB2-7AA7-4E88-B47E-4179BD89C170}"/>
          </ac:spMkLst>
        </pc:spChg>
      </pc:sldChg>
      <pc:sldChg chg="modSp">
        <pc:chgData name="Alexey Pyatov" userId="f0e75fff-3b84-44a9-bbce-7094c94d8986" providerId="ADAL" clId="{EEEDEC09-AF62-4D8B-B15E-BA6EAFDEEF57}" dt="2020-11-19T14:27:43.412" v="114" actId="27636"/>
        <pc:sldMkLst>
          <pc:docMk/>
          <pc:sldMk cId="1808623069" sldId="269"/>
        </pc:sldMkLst>
        <pc:spChg chg="mod">
          <ac:chgData name="Alexey Pyatov" userId="f0e75fff-3b84-44a9-bbce-7094c94d8986" providerId="ADAL" clId="{EEEDEC09-AF62-4D8B-B15E-BA6EAFDEEF57}" dt="2020-11-19T14:27:43.412" v="114" actId="27636"/>
          <ac:spMkLst>
            <pc:docMk/>
            <pc:sldMk cId="1808623069" sldId="269"/>
            <ac:spMk id="2" creationId="{05E4F9E0-C0BC-4582-815D-C25CCEFAC448}"/>
          </ac:spMkLst>
        </pc:spChg>
      </pc:sldChg>
      <pc:sldChg chg="modSp">
        <pc:chgData name="Alexey Pyatov" userId="f0e75fff-3b84-44a9-bbce-7094c94d8986" providerId="ADAL" clId="{EEEDEC09-AF62-4D8B-B15E-BA6EAFDEEF57}" dt="2020-11-19T14:27:43.293" v="100" actId="27636"/>
        <pc:sldMkLst>
          <pc:docMk/>
          <pc:sldMk cId="4239530446" sldId="270"/>
        </pc:sldMkLst>
        <pc:spChg chg="mod">
          <ac:chgData name="Alexey Pyatov" userId="f0e75fff-3b84-44a9-bbce-7094c94d8986" providerId="ADAL" clId="{EEEDEC09-AF62-4D8B-B15E-BA6EAFDEEF57}" dt="2020-11-19T14:27:43.293" v="100" actId="27636"/>
          <ac:spMkLst>
            <pc:docMk/>
            <pc:sldMk cId="4239530446" sldId="270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302" v="101" actId="27636"/>
        <pc:sldMkLst>
          <pc:docMk/>
          <pc:sldMk cId="1372979415" sldId="271"/>
        </pc:sldMkLst>
        <pc:spChg chg="mod">
          <ac:chgData name="Alexey Pyatov" userId="f0e75fff-3b84-44a9-bbce-7094c94d8986" providerId="ADAL" clId="{EEEDEC09-AF62-4D8B-B15E-BA6EAFDEEF57}" dt="2020-11-19T14:27:43.302" v="101" actId="27636"/>
          <ac:spMkLst>
            <pc:docMk/>
            <pc:sldMk cId="1372979415" sldId="271"/>
            <ac:spMk id="6" creationId="{7240B44E-F2FE-435C-B6E0-24D58F9893F0}"/>
          </ac:spMkLst>
        </pc:spChg>
      </pc:sldChg>
      <pc:sldChg chg="modSp">
        <pc:chgData name="Alexey Pyatov" userId="f0e75fff-3b84-44a9-bbce-7094c94d8986" providerId="ADAL" clId="{EEEDEC09-AF62-4D8B-B15E-BA6EAFDEEF57}" dt="2020-11-19T14:27:43.312" v="102" actId="27636"/>
        <pc:sldMkLst>
          <pc:docMk/>
          <pc:sldMk cId="1631426756" sldId="272"/>
        </pc:sldMkLst>
        <pc:spChg chg="mod">
          <ac:chgData name="Alexey Pyatov" userId="f0e75fff-3b84-44a9-bbce-7094c94d8986" providerId="ADAL" clId="{EEEDEC09-AF62-4D8B-B15E-BA6EAFDEEF57}" dt="2020-11-19T14:27:43.312" v="102" actId="27636"/>
          <ac:spMkLst>
            <pc:docMk/>
            <pc:sldMk cId="1631426756" sldId="272"/>
            <ac:spMk id="38" creationId="{D1F0F8C4-F003-4A7F-8EB8-411E76ACB702}"/>
          </ac:spMkLst>
        </pc:spChg>
      </pc:sldChg>
      <pc:sldChg chg="modSp">
        <pc:chgData name="Alexey Pyatov" userId="f0e75fff-3b84-44a9-bbce-7094c94d8986" providerId="ADAL" clId="{EEEDEC09-AF62-4D8B-B15E-BA6EAFDEEF57}" dt="2020-11-19T14:27:43.320" v="103" actId="27636"/>
        <pc:sldMkLst>
          <pc:docMk/>
          <pc:sldMk cId="1278539268" sldId="274"/>
        </pc:sldMkLst>
        <pc:spChg chg="mod">
          <ac:chgData name="Alexey Pyatov" userId="f0e75fff-3b84-44a9-bbce-7094c94d8986" providerId="ADAL" clId="{EEEDEC09-AF62-4D8B-B15E-BA6EAFDEEF57}" dt="2020-11-19T14:27:43.320" v="103" actId="27636"/>
          <ac:spMkLst>
            <pc:docMk/>
            <pc:sldMk cId="1278539268" sldId="274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346" v="106" actId="27636"/>
        <pc:sldMkLst>
          <pc:docMk/>
          <pc:sldMk cId="3079129742" sldId="275"/>
        </pc:sldMkLst>
        <pc:spChg chg="mod">
          <ac:chgData name="Alexey Pyatov" userId="f0e75fff-3b84-44a9-bbce-7094c94d8986" providerId="ADAL" clId="{EEEDEC09-AF62-4D8B-B15E-BA6EAFDEEF57}" dt="2020-11-19T14:27:43.346" v="106" actId="27636"/>
          <ac:spMkLst>
            <pc:docMk/>
            <pc:sldMk cId="3079129742" sldId="275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330" v="104" actId="27636"/>
        <pc:sldMkLst>
          <pc:docMk/>
          <pc:sldMk cId="3440453272" sldId="277"/>
        </pc:sldMkLst>
        <pc:spChg chg="mod">
          <ac:chgData name="Alexey Pyatov" userId="f0e75fff-3b84-44a9-bbce-7094c94d8986" providerId="ADAL" clId="{EEEDEC09-AF62-4D8B-B15E-BA6EAFDEEF57}" dt="2020-11-19T14:27:43.330" v="104" actId="27636"/>
          <ac:spMkLst>
            <pc:docMk/>
            <pc:sldMk cId="3440453272" sldId="277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088" v="85" actId="27636"/>
        <pc:sldMkLst>
          <pc:docMk/>
          <pc:sldMk cId="3744937444" sldId="278"/>
        </pc:sldMkLst>
        <pc:spChg chg="mod">
          <ac:chgData name="Alexey Pyatov" userId="f0e75fff-3b84-44a9-bbce-7094c94d8986" providerId="ADAL" clId="{EEEDEC09-AF62-4D8B-B15E-BA6EAFDEEF57}" dt="2020-11-19T14:27:43.088" v="85" actId="27636"/>
          <ac:spMkLst>
            <pc:docMk/>
            <pc:sldMk cId="3744937444" sldId="278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2.797" v="68" actId="27636"/>
        <pc:sldMkLst>
          <pc:docMk/>
          <pc:sldMk cId="571716955" sldId="279"/>
        </pc:sldMkLst>
        <pc:spChg chg="mod">
          <ac:chgData name="Alexey Pyatov" userId="f0e75fff-3b84-44a9-bbce-7094c94d8986" providerId="ADAL" clId="{EEEDEC09-AF62-4D8B-B15E-BA6EAFDEEF57}" dt="2020-11-19T14:27:42.797" v="68" actId="27636"/>
          <ac:spMkLst>
            <pc:docMk/>
            <pc:sldMk cId="571716955" sldId="279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814" v="69" actId="27636"/>
        <pc:sldMkLst>
          <pc:docMk/>
          <pc:sldMk cId="1684489344" sldId="280"/>
        </pc:sldMkLst>
        <pc:spChg chg="mod">
          <ac:chgData name="Alexey Pyatov" userId="f0e75fff-3b84-44a9-bbce-7094c94d8986" providerId="ADAL" clId="{EEEDEC09-AF62-4D8B-B15E-BA6EAFDEEF57}" dt="2020-11-19T14:27:42.814" v="69" actId="27636"/>
          <ac:spMkLst>
            <pc:docMk/>
            <pc:sldMk cId="1684489344" sldId="280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831" v="70" actId="27636"/>
        <pc:sldMkLst>
          <pc:docMk/>
          <pc:sldMk cId="1519087870" sldId="281"/>
        </pc:sldMkLst>
        <pc:spChg chg="mod">
          <ac:chgData name="Alexey Pyatov" userId="f0e75fff-3b84-44a9-bbce-7094c94d8986" providerId="ADAL" clId="{EEEDEC09-AF62-4D8B-B15E-BA6EAFDEEF57}" dt="2020-11-19T14:27:42.831" v="70" actId="27636"/>
          <ac:spMkLst>
            <pc:docMk/>
            <pc:sldMk cId="1519087870" sldId="281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894" v="72" actId="27636"/>
        <pc:sldMkLst>
          <pc:docMk/>
          <pc:sldMk cId="1454745601" sldId="282"/>
        </pc:sldMkLst>
        <pc:spChg chg="mod">
          <ac:chgData name="Alexey Pyatov" userId="f0e75fff-3b84-44a9-bbce-7094c94d8986" providerId="ADAL" clId="{EEEDEC09-AF62-4D8B-B15E-BA6EAFDEEF57}" dt="2020-11-19T14:27:42.894" v="72" actId="27636"/>
          <ac:spMkLst>
            <pc:docMk/>
            <pc:sldMk cId="1454745601" sldId="282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63" v="83" actId="27636"/>
        <pc:sldMkLst>
          <pc:docMk/>
          <pc:sldMk cId="379060515" sldId="283"/>
        </pc:sldMkLst>
        <pc:spChg chg="mod">
          <ac:chgData name="Alexey Pyatov" userId="f0e75fff-3b84-44a9-bbce-7094c94d8986" providerId="ADAL" clId="{EEEDEC09-AF62-4D8B-B15E-BA6EAFDEEF57}" dt="2020-11-19T14:27:43.063" v="83" actId="27636"/>
          <ac:spMkLst>
            <pc:docMk/>
            <pc:sldMk cId="379060515" sldId="283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76" v="84" actId="27636"/>
        <pc:sldMkLst>
          <pc:docMk/>
          <pc:sldMk cId="3228075737" sldId="284"/>
        </pc:sldMkLst>
        <pc:spChg chg="mod">
          <ac:chgData name="Alexey Pyatov" userId="f0e75fff-3b84-44a9-bbce-7094c94d8986" providerId="ADAL" clId="{EEEDEC09-AF62-4D8B-B15E-BA6EAFDEEF57}" dt="2020-11-19T14:27:43.076" v="84" actId="27636"/>
          <ac:spMkLst>
            <pc:docMk/>
            <pc:sldMk cId="3228075737" sldId="284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863" v="71" actId="27636"/>
        <pc:sldMkLst>
          <pc:docMk/>
          <pc:sldMk cId="2207393027" sldId="285"/>
        </pc:sldMkLst>
        <pc:spChg chg="mod">
          <ac:chgData name="Alexey Pyatov" userId="f0e75fff-3b84-44a9-bbce-7094c94d8986" providerId="ADAL" clId="{EEEDEC09-AF62-4D8B-B15E-BA6EAFDEEF57}" dt="2020-11-19T14:27:42.863" v="71" actId="27636"/>
          <ac:spMkLst>
            <pc:docMk/>
            <pc:sldMk cId="2207393027" sldId="285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87" v="78" actId="27636"/>
        <pc:sldMkLst>
          <pc:docMk/>
          <pc:sldMk cId="2126981174" sldId="286"/>
        </pc:sldMkLst>
        <pc:spChg chg="mod">
          <ac:chgData name="Alexey Pyatov" userId="f0e75fff-3b84-44a9-bbce-7094c94d8986" providerId="ADAL" clId="{EEEDEC09-AF62-4D8B-B15E-BA6EAFDEEF57}" dt="2020-11-19T14:27:42.987" v="78" actId="27636"/>
          <ac:spMkLst>
            <pc:docMk/>
            <pc:sldMk cId="2126981174" sldId="286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13" v="73" actId="27636"/>
        <pc:sldMkLst>
          <pc:docMk/>
          <pc:sldMk cId="4043801228" sldId="287"/>
        </pc:sldMkLst>
        <pc:spChg chg="mod">
          <ac:chgData name="Alexey Pyatov" userId="f0e75fff-3b84-44a9-bbce-7094c94d8986" providerId="ADAL" clId="{EEEDEC09-AF62-4D8B-B15E-BA6EAFDEEF57}" dt="2020-11-19T14:27:42.913" v="73" actId="27636"/>
          <ac:spMkLst>
            <pc:docMk/>
            <pc:sldMk cId="4043801228" sldId="287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43" v="75" actId="27636"/>
        <pc:sldMkLst>
          <pc:docMk/>
          <pc:sldMk cId="3942695968" sldId="288"/>
        </pc:sldMkLst>
        <pc:spChg chg="mod">
          <ac:chgData name="Alexey Pyatov" userId="f0e75fff-3b84-44a9-bbce-7094c94d8986" providerId="ADAL" clId="{EEEDEC09-AF62-4D8B-B15E-BA6EAFDEEF57}" dt="2020-11-19T14:27:42.943" v="75" actId="27636"/>
          <ac:spMkLst>
            <pc:docMk/>
            <pc:sldMk cId="3942695968" sldId="288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69" v="77" actId="27636"/>
        <pc:sldMkLst>
          <pc:docMk/>
          <pc:sldMk cId="2869164853" sldId="289"/>
        </pc:sldMkLst>
        <pc:spChg chg="mod">
          <ac:chgData name="Alexey Pyatov" userId="f0e75fff-3b84-44a9-bbce-7094c94d8986" providerId="ADAL" clId="{EEEDEC09-AF62-4D8B-B15E-BA6EAFDEEF57}" dt="2020-11-19T14:27:42.969" v="77" actId="27636"/>
          <ac:spMkLst>
            <pc:docMk/>
            <pc:sldMk cId="2869164853" sldId="289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29" v="74" actId="27636"/>
        <pc:sldMkLst>
          <pc:docMk/>
          <pc:sldMk cId="3255272944" sldId="290"/>
        </pc:sldMkLst>
        <pc:spChg chg="mod">
          <ac:chgData name="Alexey Pyatov" userId="f0e75fff-3b84-44a9-bbce-7094c94d8986" providerId="ADAL" clId="{EEEDEC09-AF62-4D8B-B15E-BA6EAFDEEF57}" dt="2020-11-19T14:27:42.929" v="74" actId="27636"/>
          <ac:spMkLst>
            <pc:docMk/>
            <pc:sldMk cId="3255272944" sldId="290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957" v="76" actId="27636"/>
        <pc:sldMkLst>
          <pc:docMk/>
          <pc:sldMk cId="1376738275" sldId="291"/>
        </pc:sldMkLst>
        <pc:spChg chg="mod">
          <ac:chgData name="Alexey Pyatov" userId="f0e75fff-3b84-44a9-bbce-7094c94d8986" providerId="ADAL" clId="{EEEDEC09-AF62-4D8B-B15E-BA6EAFDEEF57}" dt="2020-11-19T14:27:42.957" v="76" actId="27636"/>
          <ac:spMkLst>
            <pc:docMk/>
            <pc:sldMk cId="1376738275" sldId="291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01" v="79" actId="27636"/>
        <pc:sldMkLst>
          <pc:docMk/>
          <pc:sldMk cId="1906337536" sldId="292"/>
        </pc:sldMkLst>
        <pc:spChg chg="mod">
          <ac:chgData name="Alexey Pyatov" userId="f0e75fff-3b84-44a9-bbce-7094c94d8986" providerId="ADAL" clId="{EEEDEC09-AF62-4D8B-B15E-BA6EAFDEEF57}" dt="2020-11-19T14:27:43.001" v="79" actId="27636"/>
          <ac:spMkLst>
            <pc:docMk/>
            <pc:sldMk cId="1906337536" sldId="292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17" v="80" actId="27636"/>
        <pc:sldMkLst>
          <pc:docMk/>
          <pc:sldMk cId="4007219292" sldId="293"/>
        </pc:sldMkLst>
        <pc:spChg chg="mod">
          <ac:chgData name="Alexey Pyatov" userId="f0e75fff-3b84-44a9-bbce-7094c94d8986" providerId="ADAL" clId="{EEEDEC09-AF62-4D8B-B15E-BA6EAFDEEF57}" dt="2020-11-19T14:27:43.017" v="80" actId="27636"/>
          <ac:spMkLst>
            <pc:docMk/>
            <pc:sldMk cId="4007219292" sldId="293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31" v="81" actId="27636"/>
        <pc:sldMkLst>
          <pc:docMk/>
          <pc:sldMk cId="3250307051" sldId="294"/>
        </pc:sldMkLst>
        <pc:spChg chg="mod">
          <ac:chgData name="Alexey Pyatov" userId="f0e75fff-3b84-44a9-bbce-7094c94d8986" providerId="ADAL" clId="{EEEDEC09-AF62-4D8B-B15E-BA6EAFDEEF57}" dt="2020-11-19T14:27:43.031" v="81" actId="27636"/>
          <ac:spMkLst>
            <pc:docMk/>
            <pc:sldMk cId="3250307051" sldId="294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3.047" v="82" actId="27636"/>
        <pc:sldMkLst>
          <pc:docMk/>
          <pc:sldMk cId="640647070" sldId="295"/>
        </pc:sldMkLst>
        <pc:spChg chg="mod">
          <ac:chgData name="Alexey Pyatov" userId="f0e75fff-3b84-44a9-bbce-7094c94d8986" providerId="ADAL" clId="{EEEDEC09-AF62-4D8B-B15E-BA6EAFDEEF57}" dt="2020-11-19T14:27:43.047" v="82" actId="27636"/>
          <ac:spMkLst>
            <pc:docMk/>
            <pc:sldMk cId="640647070" sldId="295"/>
            <ac:spMk id="2" creationId="{84B901E2-4F49-424B-9D01-E0A954DBE20C}"/>
          </ac:spMkLst>
        </pc:spChg>
      </pc:sldChg>
      <pc:sldChg chg="modSp">
        <pc:chgData name="Alexey Pyatov" userId="f0e75fff-3b84-44a9-bbce-7094c94d8986" providerId="ADAL" clId="{EEEDEC09-AF62-4D8B-B15E-BA6EAFDEEF57}" dt="2020-11-19T14:27:42.698" v="62" actId="27636"/>
        <pc:sldMkLst>
          <pc:docMk/>
          <pc:sldMk cId="1862148869" sldId="296"/>
        </pc:sldMkLst>
        <pc:spChg chg="mod">
          <ac:chgData name="Alexey Pyatov" userId="f0e75fff-3b84-44a9-bbce-7094c94d8986" providerId="ADAL" clId="{EEEDEC09-AF62-4D8B-B15E-BA6EAFDEEF57}" dt="2020-11-19T14:27:42.698" v="62" actId="27636"/>
          <ac:spMkLst>
            <pc:docMk/>
            <pc:sldMk cId="1862148869" sldId="296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2.715" v="63" actId="27636"/>
        <pc:sldMkLst>
          <pc:docMk/>
          <pc:sldMk cId="1827959039" sldId="297"/>
        </pc:sldMkLst>
        <pc:spChg chg="mod">
          <ac:chgData name="Alexey Pyatov" userId="f0e75fff-3b84-44a9-bbce-7094c94d8986" providerId="ADAL" clId="{EEEDEC09-AF62-4D8B-B15E-BA6EAFDEEF57}" dt="2020-11-19T14:27:42.715" v="63" actId="27636"/>
          <ac:spMkLst>
            <pc:docMk/>
            <pc:sldMk cId="1827959039" sldId="297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2.731" v="64" actId="27636"/>
        <pc:sldMkLst>
          <pc:docMk/>
          <pc:sldMk cId="2685789891" sldId="298"/>
        </pc:sldMkLst>
        <pc:spChg chg="mod">
          <ac:chgData name="Alexey Pyatov" userId="f0e75fff-3b84-44a9-bbce-7094c94d8986" providerId="ADAL" clId="{EEEDEC09-AF62-4D8B-B15E-BA6EAFDEEF57}" dt="2020-11-19T14:27:42.731" v="64" actId="27636"/>
          <ac:spMkLst>
            <pc:docMk/>
            <pc:sldMk cId="2685789891" sldId="298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2.747" v="65" actId="27636"/>
        <pc:sldMkLst>
          <pc:docMk/>
          <pc:sldMk cId="182204386" sldId="299"/>
        </pc:sldMkLst>
        <pc:spChg chg="mod">
          <ac:chgData name="Alexey Pyatov" userId="f0e75fff-3b84-44a9-bbce-7094c94d8986" providerId="ADAL" clId="{EEEDEC09-AF62-4D8B-B15E-BA6EAFDEEF57}" dt="2020-11-19T14:27:42.747" v="65" actId="27636"/>
          <ac:spMkLst>
            <pc:docMk/>
            <pc:sldMk cId="182204386" sldId="299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2.780" v="67" actId="27636"/>
        <pc:sldMkLst>
          <pc:docMk/>
          <pc:sldMk cId="1818576601" sldId="301"/>
        </pc:sldMkLst>
        <pc:spChg chg="mod">
          <ac:chgData name="Alexey Pyatov" userId="f0e75fff-3b84-44a9-bbce-7094c94d8986" providerId="ADAL" clId="{EEEDEC09-AF62-4D8B-B15E-BA6EAFDEEF57}" dt="2020-11-19T14:27:42.780" v="67" actId="27636"/>
          <ac:spMkLst>
            <pc:docMk/>
            <pc:sldMk cId="1818576601" sldId="301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2.764" v="66" actId="27636"/>
        <pc:sldMkLst>
          <pc:docMk/>
          <pc:sldMk cId="2916541998" sldId="302"/>
        </pc:sldMkLst>
        <pc:spChg chg="mod">
          <ac:chgData name="Alexey Pyatov" userId="f0e75fff-3b84-44a9-bbce-7094c94d8986" providerId="ADAL" clId="{EEEDEC09-AF62-4D8B-B15E-BA6EAFDEEF57}" dt="2020-11-19T14:27:42.764" v="66" actId="27636"/>
          <ac:spMkLst>
            <pc:docMk/>
            <pc:sldMk cId="2916541998" sldId="302"/>
            <ac:spMk id="2" creationId="{FC399F59-447D-4941-9507-FEA2C78E5BCA}"/>
          </ac:spMkLst>
        </pc:spChg>
      </pc:sldChg>
      <pc:sldChg chg="modSp">
        <pc:chgData name="Alexey Pyatov" userId="f0e75fff-3b84-44a9-bbce-7094c94d8986" providerId="ADAL" clId="{EEEDEC09-AF62-4D8B-B15E-BA6EAFDEEF57}" dt="2020-11-19T14:27:43.104" v="86" actId="27636"/>
        <pc:sldMkLst>
          <pc:docMk/>
          <pc:sldMk cId="226884668" sldId="303"/>
        </pc:sldMkLst>
        <pc:spChg chg="mod">
          <ac:chgData name="Alexey Pyatov" userId="f0e75fff-3b84-44a9-bbce-7094c94d8986" providerId="ADAL" clId="{EEEDEC09-AF62-4D8B-B15E-BA6EAFDEEF57}" dt="2020-11-19T14:27:43.104" v="86" actId="27636"/>
          <ac:spMkLst>
            <pc:docMk/>
            <pc:sldMk cId="226884668" sldId="303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118" v="87" actId="27636"/>
        <pc:sldMkLst>
          <pc:docMk/>
          <pc:sldMk cId="919362641" sldId="304"/>
        </pc:sldMkLst>
        <pc:spChg chg="mod">
          <ac:chgData name="Alexey Pyatov" userId="f0e75fff-3b84-44a9-bbce-7094c94d8986" providerId="ADAL" clId="{EEEDEC09-AF62-4D8B-B15E-BA6EAFDEEF57}" dt="2020-11-19T14:27:43.118" v="87" actId="27636"/>
          <ac:spMkLst>
            <pc:docMk/>
            <pc:sldMk cId="919362641" sldId="304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45" v="95" actId="27636"/>
        <pc:sldMkLst>
          <pc:docMk/>
          <pc:sldMk cId="2015185610" sldId="306"/>
        </pc:sldMkLst>
        <pc:spChg chg="mod">
          <ac:chgData name="Alexey Pyatov" userId="f0e75fff-3b84-44a9-bbce-7094c94d8986" providerId="ADAL" clId="{EEEDEC09-AF62-4D8B-B15E-BA6EAFDEEF57}" dt="2020-11-19T14:27:43.245" v="95" actId="27636"/>
          <ac:spMkLst>
            <pc:docMk/>
            <pc:sldMk cId="2015185610" sldId="306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62" v="97" actId="27636"/>
        <pc:sldMkLst>
          <pc:docMk/>
          <pc:sldMk cId="504632115" sldId="307"/>
        </pc:sldMkLst>
        <pc:spChg chg="mod">
          <ac:chgData name="Alexey Pyatov" userId="f0e75fff-3b84-44a9-bbce-7094c94d8986" providerId="ADAL" clId="{EEEDEC09-AF62-4D8B-B15E-BA6EAFDEEF57}" dt="2020-11-19T14:27:43.262" v="97" actId="27636"/>
          <ac:spMkLst>
            <pc:docMk/>
            <pc:sldMk cId="504632115" sldId="307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83" v="99" actId="27636"/>
        <pc:sldMkLst>
          <pc:docMk/>
          <pc:sldMk cId="1521940094" sldId="308"/>
        </pc:sldMkLst>
        <pc:spChg chg="mod">
          <ac:chgData name="Alexey Pyatov" userId="f0e75fff-3b84-44a9-bbce-7094c94d8986" providerId="ADAL" clId="{EEEDEC09-AF62-4D8B-B15E-BA6EAFDEEF57}" dt="2020-11-19T14:27:43.283" v="99" actId="27636"/>
          <ac:spMkLst>
            <pc:docMk/>
            <pc:sldMk cId="1521940094" sldId="308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184" v="90" actId="27636"/>
        <pc:sldMkLst>
          <pc:docMk/>
          <pc:sldMk cId="2277705930" sldId="309"/>
        </pc:sldMkLst>
        <pc:spChg chg="mod">
          <ac:chgData name="Alexey Pyatov" userId="f0e75fff-3b84-44a9-bbce-7094c94d8986" providerId="ADAL" clId="{EEEDEC09-AF62-4D8B-B15E-BA6EAFDEEF57}" dt="2020-11-19T14:27:43.184" v="90" actId="27636"/>
          <ac:spMkLst>
            <pc:docMk/>
            <pc:sldMk cId="2277705930" sldId="309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10" v="91" actId="27636"/>
        <pc:sldMkLst>
          <pc:docMk/>
          <pc:sldMk cId="1365050466" sldId="311"/>
        </pc:sldMkLst>
        <pc:spChg chg="mod">
          <ac:chgData name="Alexey Pyatov" userId="f0e75fff-3b84-44a9-bbce-7094c94d8986" providerId="ADAL" clId="{EEEDEC09-AF62-4D8B-B15E-BA6EAFDEEF57}" dt="2020-11-19T14:27:43.210" v="91" actId="27636"/>
          <ac:spMkLst>
            <pc:docMk/>
            <pc:sldMk cId="1365050466" sldId="311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19" v="92" actId="27636"/>
        <pc:sldMkLst>
          <pc:docMk/>
          <pc:sldMk cId="2276380433" sldId="312"/>
        </pc:sldMkLst>
        <pc:spChg chg="mod">
          <ac:chgData name="Alexey Pyatov" userId="f0e75fff-3b84-44a9-bbce-7094c94d8986" providerId="ADAL" clId="{EEEDEC09-AF62-4D8B-B15E-BA6EAFDEEF57}" dt="2020-11-19T14:27:43.219" v="92" actId="27636"/>
          <ac:spMkLst>
            <pc:docMk/>
            <pc:sldMk cId="2276380433" sldId="312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27" v="93" actId="27636"/>
        <pc:sldMkLst>
          <pc:docMk/>
          <pc:sldMk cId="3994408458" sldId="313"/>
        </pc:sldMkLst>
        <pc:spChg chg="mod">
          <ac:chgData name="Alexey Pyatov" userId="f0e75fff-3b84-44a9-bbce-7094c94d8986" providerId="ADAL" clId="{EEEDEC09-AF62-4D8B-B15E-BA6EAFDEEF57}" dt="2020-11-19T14:27:43.227" v="93" actId="27636"/>
          <ac:spMkLst>
            <pc:docMk/>
            <pc:sldMk cId="3994408458" sldId="313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153" v="89" actId="27636"/>
        <pc:sldMkLst>
          <pc:docMk/>
          <pc:sldMk cId="1505863861" sldId="314"/>
        </pc:sldMkLst>
        <pc:spChg chg="mod">
          <ac:chgData name="Alexey Pyatov" userId="f0e75fff-3b84-44a9-bbce-7094c94d8986" providerId="ADAL" clId="{EEEDEC09-AF62-4D8B-B15E-BA6EAFDEEF57}" dt="2020-11-19T14:27:43.153" v="89" actId="27636"/>
          <ac:spMkLst>
            <pc:docMk/>
            <pc:sldMk cId="1505863861" sldId="314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138" v="88" actId="27636"/>
        <pc:sldMkLst>
          <pc:docMk/>
          <pc:sldMk cId="422330442" sldId="318"/>
        </pc:sldMkLst>
        <pc:spChg chg="mod">
          <ac:chgData name="Alexey Pyatov" userId="f0e75fff-3b84-44a9-bbce-7094c94d8986" providerId="ADAL" clId="{EEEDEC09-AF62-4D8B-B15E-BA6EAFDEEF57}" dt="2020-11-19T14:27:43.138" v="88" actId="27636"/>
          <ac:spMkLst>
            <pc:docMk/>
            <pc:sldMk cId="422330442" sldId="318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52" v="96" actId="27636"/>
        <pc:sldMkLst>
          <pc:docMk/>
          <pc:sldMk cId="4073216813" sldId="319"/>
        </pc:sldMkLst>
        <pc:spChg chg="mod">
          <ac:chgData name="Alexey Pyatov" userId="f0e75fff-3b84-44a9-bbce-7094c94d8986" providerId="ADAL" clId="{EEEDEC09-AF62-4D8B-B15E-BA6EAFDEEF57}" dt="2020-11-19T14:27:43.252" v="96" actId="27636"/>
          <ac:spMkLst>
            <pc:docMk/>
            <pc:sldMk cId="4073216813" sldId="319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273" v="98" actId="27636"/>
        <pc:sldMkLst>
          <pc:docMk/>
          <pc:sldMk cId="2238186865" sldId="321"/>
        </pc:sldMkLst>
        <pc:spChg chg="mod">
          <ac:chgData name="Alexey Pyatov" userId="f0e75fff-3b84-44a9-bbce-7094c94d8986" providerId="ADAL" clId="{EEEDEC09-AF62-4D8B-B15E-BA6EAFDEEF57}" dt="2020-11-19T14:27:43.273" v="98" actId="27636"/>
          <ac:spMkLst>
            <pc:docMk/>
            <pc:sldMk cId="2238186865" sldId="321"/>
            <ac:spMk id="2" creationId="{0FC13E7C-50E1-4160-901A-FF96C42AECF6}"/>
          </ac:spMkLst>
        </pc:spChg>
      </pc:sldChg>
      <pc:sldChg chg="modSp">
        <pc:chgData name="Alexey Pyatov" userId="f0e75fff-3b84-44a9-bbce-7094c94d8986" providerId="ADAL" clId="{EEEDEC09-AF62-4D8B-B15E-BA6EAFDEEF57}" dt="2020-11-19T14:27:43.337" v="105" actId="27636"/>
        <pc:sldMkLst>
          <pc:docMk/>
          <pc:sldMk cId="3705573456" sldId="322"/>
        </pc:sldMkLst>
        <pc:spChg chg="mod">
          <ac:chgData name="Alexey Pyatov" userId="f0e75fff-3b84-44a9-bbce-7094c94d8986" providerId="ADAL" clId="{EEEDEC09-AF62-4D8B-B15E-BA6EAFDEEF57}" dt="2020-11-19T14:27:43.337" v="105" actId="27636"/>
          <ac:spMkLst>
            <pc:docMk/>
            <pc:sldMk cId="3705573456" sldId="322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353" v="107" actId="27636"/>
        <pc:sldMkLst>
          <pc:docMk/>
          <pc:sldMk cId="961110550" sldId="323"/>
        </pc:sldMkLst>
        <pc:spChg chg="mod">
          <ac:chgData name="Alexey Pyatov" userId="f0e75fff-3b84-44a9-bbce-7094c94d8986" providerId="ADAL" clId="{EEEDEC09-AF62-4D8B-B15E-BA6EAFDEEF57}" dt="2020-11-19T14:27:43.353" v="107" actId="27636"/>
          <ac:spMkLst>
            <pc:docMk/>
            <pc:sldMk cId="961110550" sldId="323"/>
            <ac:spMk id="2" creationId="{1A56A7EB-01A9-4865-A672-D586D3EF8732}"/>
          </ac:spMkLst>
        </pc:spChg>
      </pc:sldChg>
      <pc:sldChg chg="modSp">
        <pc:chgData name="Alexey Pyatov" userId="f0e75fff-3b84-44a9-bbce-7094c94d8986" providerId="ADAL" clId="{EEEDEC09-AF62-4D8B-B15E-BA6EAFDEEF57}" dt="2020-11-19T14:27:43.378" v="110" actId="27636"/>
        <pc:sldMkLst>
          <pc:docMk/>
          <pc:sldMk cId="1157263672" sldId="324"/>
        </pc:sldMkLst>
        <pc:spChg chg="mod">
          <ac:chgData name="Alexey Pyatov" userId="f0e75fff-3b84-44a9-bbce-7094c94d8986" providerId="ADAL" clId="{EEEDEC09-AF62-4D8B-B15E-BA6EAFDEEF57}" dt="2020-11-19T14:27:43.378" v="110" actId="27636"/>
          <ac:spMkLst>
            <pc:docMk/>
            <pc:sldMk cId="1157263672" sldId="324"/>
            <ac:spMk id="2" creationId="{F364BFD1-B222-4148-947A-6EBEFF542434}"/>
          </ac:spMkLst>
        </pc:spChg>
      </pc:sldChg>
      <pc:sldChg chg="modSp">
        <pc:chgData name="Alexey Pyatov" userId="f0e75fff-3b84-44a9-bbce-7094c94d8986" providerId="ADAL" clId="{EEEDEC09-AF62-4D8B-B15E-BA6EAFDEEF57}" dt="2020-11-19T14:27:43.401" v="113" actId="27636"/>
        <pc:sldMkLst>
          <pc:docMk/>
          <pc:sldMk cId="3116239661" sldId="325"/>
        </pc:sldMkLst>
        <pc:spChg chg="mod">
          <ac:chgData name="Alexey Pyatov" userId="f0e75fff-3b84-44a9-bbce-7094c94d8986" providerId="ADAL" clId="{EEEDEC09-AF62-4D8B-B15E-BA6EAFDEEF57}" dt="2020-11-19T14:27:43.401" v="113" actId="27636"/>
          <ac:spMkLst>
            <pc:docMk/>
            <pc:sldMk cId="3116239661" sldId="325"/>
            <ac:spMk id="2" creationId="{F364BFD1-B222-4148-947A-6EBEFF542434}"/>
          </ac:spMkLst>
        </pc:spChg>
      </pc:sldChg>
      <pc:sldChg chg="modSp">
        <pc:chgData name="Alexey Pyatov" userId="f0e75fff-3b84-44a9-bbce-7094c94d8986" providerId="ADAL" clId="{EEEDEC09-AF62-4D8B-B15E-BA6EAFDEEF57}" dt="2020-11-19T14:27:43.395" v="112" actId="27636"/>
        <pc:sldMkLst>
          <pc:docMk/>
          <pc:sldMk cId="2681483844" sldId="326"/>
        </pc:sldMkLst>
        <pc:spChg chg="mod">
          <ac:chgData name="Alexey Pyatov" userId="f0e75fff-3b84-44a9-bbce-7094c94d8986" providerId="ADAL" clId="{EEEDEC09-AF62-4D8B-B15E-BA6EAFDEEF57}" dt="2020-11-19T14:27:43.395" v="112" actId="27636"/>
          <ac:spMkLst>
            <pc:docMk/>
            <pc:sldMk cId="2681483844" sldId="326"/>
            <ac:spMk id="2" creationId="{F364BFD1-B222-4148-947A-6EBEFF542434}"/>
          </ac:spMkLst>
        </pc:spChg>
      </pc:sldChg>
      <pc:sldChg chg="modSp">
        <pc:chgData name="Alexey Pyatov" userId="f0e75fff-3b84-44a9-bbce-7094c94d8986" providerId="ADAL" clId="{EEEDEC09-AF62-4D8B-B15E-BA6EAFDEEF57}" dt="2020-11-19T14:32:43.141" v="136" actId="20577"/>
        <pc:sldMkLst>
          <pc:docMk/>
          <pc:sldMk cId="1047667100" sldId="327"/>
        </pc:sldMkLst>
        <pc:spChg chg="mod">
          <ac:chgData name="Alexey Pyatov" userId="f0e75fff-3b84-44a9-bbce-7094c94d8986" providerId="ADAL" clId="{EEEDEC09-AF62-4D8B-B15E-BA6EAFDEEF57}" dt="2020-11-19T14:27:43.385" v="111" actId="27636"/>
          <ac:spMkLst>
            <pc:docMk/>
            <pc:sldMk cId="1047667100" sldId="327"/>
            <ac:spMk id="2" creationId="{F364BFD1-B222-4148-947A-6EBEFF542434}"/>
          </ac:spMkLst>
        </pc:spChg>
        <pc:spChg chg="mod">
          <ac:chgData name="Alexey Pyatov" userId="f0e75fff-3b84-44a9-bbce-7094c94d8986" providerId="ADAL" clId="{EEEDEC09-AF62-4D8B-B15E-BA6EAFDEEF57}" dt="2020-11-19T14:32:43.141" v="136" actId="20577"/>
          <ac:spMkLst>
            <pc:docMk/>
            <pc:sldMk cId="1047667100" sldId="327"/>
            <ac:spMk id="3" creationId="{CCA7E6E4-5099-46A6-8135-77C07A852910}"/>
          </ac:spMkLst>
        </pc:spChg>
      </pc:sldChg>
      <pc:sldChg chg="modSp">
        <pc:chgData name="Alexey Pyatov" userId="f0e75fff-3b84-44a9-bbce-7094c94d8986" providerId="ADAL" clId="{EEEDEC09-AF62-4D8B-B15E-BA6EAFDEEF57}" dt="2020-11-19T14:27:43.363" v="108" actId="27636"/>
        <pc:sldMkLst>
          <pc:docMk/>
          <pc:sldMk cId="2920453164" sldId="329"/>
        </pc:sldMkLst>
        <pc:spChg chg="mod">
          <ac:chgData name="Alexey Pyatov" userId="f0e75fff-3b84-44a9-bbce-7094c94d8986" providerId="ADAL" clId="{EEEDEC09-AF62-4D8B-B15E-BA6EAFDEEF57}" dt="2020-11-19T14:27:43.363" v="108" actId="27636"/>
          <ac:spMkLst>
            <pc:docMk/>
            <pc:sldMk cId="2920453164" sldId="329"/>
            <ac:spMk id="2" creationId="{565A0F7A-F785-445D-86F3-3269C0981759}"/>
          </ac:spMkLst>
        </pc:spChg>
      </pc:sldChg>
      <pc:sldChg chg="modSp add ord">
        <pc:chgData name="Alexey Pyatov" userId="f0e75fff-3b84-44a9-bbce-7094c94d8986" providerId="ADAL" clId="{EEEDEC09-AF62-4D8B-B15E-BA6EAFDEEF57}" dt="2020-11-19T14:28:20.741" v="132" actId="20577"/>
        <pc:sldMkLst>
          <pc:docMk/>
          <pc:sldMk cId="1785209753" sldId="330"/>
        </pc:sldMkLst>
        <pc:spChg chg="mod">
          <ac:chgData name="Alexey Pyatov" userId="f0e75fff-3b84-44a9-bbce-7094c94d8986" providerId="ADAL" clId="{EEEDEC09-AF62-4D8B-B15E-BA6EAFDEEF57}" dt="2020-11-19T14:28:20.741" v="132" actId="20577"/>
          <ac:spMkLst>
            <pc:docMk/>
            <pc:sldMk cId="1785209753" sldId="330"/>
            <ac:spMk id="3" creationId="{7CB5983F-48B7-484D-95A4-081A3A2C9B70}"/>
          </ac:spMkLst>
        </pc:spChg>
        <pc:spChg chg="mod">
          <ac:chgData name="Alexey Pyatov" userId="f0e75fff-3b84-44a9-bbce-7094c94d8986" providerId="ADAL" clId="{EEEDEC09-AF62-4D8B-B15E-BA6EAFDEEF57}" dt="2020-11-19T14:27:56.345" v="118" actId="20577"/>
          <ac:spMkLst>
            <pc:docMk/>
            <pc:sldMk cId="1785209753" sldId="330"/>
            <ac:spMk id="4" creationId="{A147EB35-F95B-43E9-BD2C-E94EFD993FA2}"/>
          </ac:spMkLst>
        </pc:spChg>
      </pc:sldChg>
      <pc:sldChg chg="modSp add del">
        <pc:chgData name="Alexey Pyatov" userId="f0e75fff-3b84-44a9-bbce-7094c94d8986" providerId="ADAL" clId="{EEEDEC09-AF62-4D8B-B15E-BA6EAFDEEF57}" dt="2020-11-19T14:51:03.180" v="179" actId="2696"/>
        <pc:sldMkLst>
          <pc:docMk/>
          <pc:sldMk cId="1527496787" sldId="8496"/>
        </pc:sldMkLst>
        <pc:spChg chg="mod">
          <ac:chgData name="Alexey Pyatov" userId="f0e75fff-3b84-44a9-bbce-7094c94d8986" providerId="ADAL" clId="{EEEDEC09-AF62-4D8B-B15E-BA6EAFDEEF57}" dt="2020-11-19T14:34:16.433" v="138" actId="20577"/>
          <ac:spMkLst>
            <pc:docMk/>
            <pc:sldMk cId="1527496787" sldId="8496"/>
            <ac:spMk id="3" creationId="{17630B4D-F31E-4D4D-AA53-9350F5D97809}"/>
          </ac:spMkLst>
        </pc:spChg>
        <pc:spChg chg="mod">
          <ac:chgData name="Alexey Pyatov" userId="f0e75fff-3b84-44a9-bbce-7094c94d8986" providerId="ADAL" clId="{EEEDEC09-AF62-4D8B-B15E-BA6EAFDEEF57}" dt="2020-11-19T14:43:36.600" v="175" actId="20577"/>
          <ac:spMkLst>
            <pc:docMk/>
            <pc:sldMk cId="1527496787" sldId="8496"/>
            <ac:spMk id="20" creationId="{B9C25D68-B9F8-4552-B3E1-C1D9F6A97808}"/>
          </ac:spMkLst>
        </pc:spChg>
        <pc:spChg chg="mod">
          <ac:chgData name="Alexey Pyatov" userId="f0e75fff-3b84-44a9-bbce-7094c94d8986" providerId="ADAL" clId="{EEEDEC09-AF62-4D8B-B15E-BA6EAFDEEF57}" dt="2020-11-19T14:44:48.566" v="177" actId="20577"/>
          <ac:spMkLst>
            <pc:docMk/>
            <pc:sldMk cId="1527496787" sldId="8496"/>
            <ac:spMk id="25" creationId="{E8D7160F-63F8-48E0-8C53-6282A8573965}"/>
          </ac:spMkLst>
        </pc:spChg>
        <pc:spChg chg="mod">
          <ac:chgData name="Alexey Pyatov" userId="f0e75fff-3b84-44a9-bbce-7094c94d8986" providerId="ADAL" clId="{EEEDEC09-AF62-4D8B-B15E-BA6EAFDEEF57}" dt="2020-11-19T14:44:50.405" v="178" actId="20577"/>
          <ac:spMkLst>
            <pc:docMk/>
            <pc:sldMk cId="1527496787" sldId="8496"/>
            <ac:spMk id="26" creationId="{092B9021-E27E-42DA-8A09-44F10709EA88}"/>
          </ac:spMkLst>
        </pc:spChg>
        <pc:spChg chg="mod">
          <ac:chgData name="Alexey Pyatov" userId="f0e75fff-3b84-44a9-bbce-7094c94d8986" providerId="ADAL" clId="{EEEDEC09-AF62-4D8B-B15E-BA6EAFDEEF57}" dt="2020-11-19T14:36:21.352" v="162" actId="20577"/>
          <ac:spMkLst>
            <pc:docMk/>
            <pc:sldMk cId="1527496787" sldId="8496"/>
            <ac:spMk id="28" creationId="{EAB92EDC-BD00-49A4-8A34-D1EC82257ABE}"/>
          </ac:spMkLst>
        </pc:spChg>
      </pc:sldChg>
    </pc:docChg>
  </pc:docChgLst>
  <pc:docChgLst>
    <pc:chgData name="Alexey Pyatov" userId="f0e75fff-3b84-44a9-bbce-7094c94d8986" providerId="ADAL" clId="{C8A861F0-2ADF-4C43-83C4-01B6A1D44D32}"/>
    <pc:docChg chg="delSld">
      <pc:chgData name="Alexey Pyatov" userId="f0e75fff-3b84-44a9-bbce-7094c94d8986" providerId="ADAL" clId="{C8A861F0-2ADF-4C43-83C4-01B6A1D44D32}" dt="2022-02-21T09:41:11.013" v="0" actId="2696"/>
      <pc:docMkLst>
        <pc:docMk/>
      </pc:docMkLst>
      <pc:sldChg chg="del">
        <pc:chgData name="Alexey Pyatov" userId="f0e75fff-3b84-44a9-bbce-7094c94d8986" providerId="ADAL" clId="{C8A861F0-2ADF-4C43-83C4-01B6A1D44D32}" dt="2022-02-21T09:41:11.013" v="0" actId="2696"/>
        <pc:sldMkLst>
          <pc:docMk/>
          <pc:sldMk cId="1308153202" sldId="266"/>
        </pc:sldMkLst>
      </pc:sldChg>
      <pc:sldChg chg="del">
        <pc:chgData name="Alexey Pyatov" userId="f0e75fff-3b84-44a9-bbce-7094c94d8986" providerId="ADAL" clId="{C8A861F0-2ADF-4C43-83C4-01B6A1D44D32}" dt="2022-02-21T09:41:11.013" v="0" actId="2696"/>
        <pc:sldMkLst>
          <pc:docMk/>
          <pc:sldMk cId="2920453164" sldId="329"/>
        </pc:sldMkLst>
      </pc:sldChg>
      <pc:sldChg chg="del">
        <pc:chgData name="Alexey Pyatov" userId="f0e75fff-3b84-44a9-bbce-7094c94d8986" providerId="ADAL" clId="{C8A861F0-2ADF-4C43-83C4-01B6A1D44D32}" dt="2022-02-21T09:41:11.013" v="0" actId="2696"/>
        <pc:sldMkLst>
          <pc:docMk/>
          <pc:sldMk cId="693345224" sldId="8497"/>
        </pc:sldMkLst>
      </pc:sldChg>
    </pc:docChg>
  </pc:docChgLst>
  <pc:docChgLst>
    <pc:chgData name="Konstantin Dudnikov" userId="0cfa658a-2528-43cc-b063-55b3a0d74f95" providerId="ADAL" clId="{DB32BCCD-F004-4817-B6E0-E332E7B97A0A}"/>
    <pc:docChg chg="undo redo custSel mod addSld delSld modSld sldOrd">
      <pc:chgData name="Konstantin Dudnikov" userId="0cfa658a-2528-43cc-b063-55b3a0d74f95" providerId="ADAL" clId="{DB32BCCD-F004-4817-B6E0-E332E7B97A0A}" dt="2020-11-20T13:01:09.849" v="12426" actId="1076"/>
      <pc:docMkLst>
        <pc:docMk/>
      </pc:docMkLst>
      <pc:sldChg chg="modSp">
        <pc:chgData name="Konstantin Dudnikov" userId="0cfa658a-2528-43cc-b063-55b3a0d74f95" providerId="ADAL" clId="{DB32BCCD-F004-4817-B6E0-E332E7B97A0A}" dt="2020-11-19T14:38:39.303" v="11736" actId="20577"/>
        <pc:sldMkLst>
          <pc:docMk/>
          <pc:sldMk cId="2447002939" sldId="256"/>
        </pc:sldMkLst>
        <pc:spChg chg="mod">
          <ac:chgData name="Konstantin Dudnikov" userId="0cfa658a-2528-43cc-b063-55b3a0d74f95" providerId="ADAL" clId="{DB32BCCD-F004-4817-B6E0-E332E7B97A0A}" dt="2020-10-29T08:24:20.344" v="42" actId="20577"/>
          <ac:spMkLst>
            <pc:docMk/>
            <pc:sldMk cId="2447002939" sldId="256"/>
            <ac:spMk id="2" creationId="{8A922E20-F83F-47CA-BD3B-A363F79934CB}"/>
          </ac:spMkLst>
        </pc:spChg>
        <pc:spChg chg="mod">
          <ac:chgData name="Konstantin Dudnikov" userId="0cfa658a-2528-43cc-b063-55b3a0d74f95" providerId="ADAL" clId="{DB32BCCD-F004-4817-B6E0-E332E7B97A0A}" dt="2020-11-19T14:38:39.303" v="11736" actId="20577"/>
          <ac:spMkLst>
            <pc:docMk/>
            <pc:sldMk cId="2447002939" sldId="256"/>
            <ac:spMk id="3" creationId="{7CB5983F-48B7-484D-95A4-081A3A2C9B70}"/>
          </ac:spMkLst>
        </pc:spChg>
      </pc:sldChg>
      <pc:sldChg chg="del">
        <pc:chgData name="Konstantin Dudnikov" userId="0cfa658a-2528-43cc-b063-55b3a0d74f95" providerId="ADAL" clId="{DB32BCCD-F004-4817-B6E0-E332E7B97A0A}" dt="2020-10-29T08:24:08.896" v="0" actId="2696"/>
        <pc:sldMkLst>
          <pc:docMk/>
          <pc:sldMk cId="3348396522" sldId="259"/>
        </pc:sldMkLst>
      </pc:sldChg>
      <pc:sldChg chg="modSp">
        <pc:chgData name="Konstantin Dudnikov" userId="0cfa658a-2528-43cc-b063-55b3a0d74f95" providerId="ADAL" clId="{DB32BCCD-F004-4817-B6E0-E332E7B97A0A}" dt="2020-11-20T12:07:28.094" v="12373" actId="20577"/>
        <pc:sldMkLst>
          <pc:docMk/>
          <pc:sldMk cId="2574678091" sldId="260"/>
        </pc:sldMkLst>
        <pc:spChg chg="mod">
          <ac:chgData name="Konstantin Dudnikov" userId="0cfa658a-2528-43cc-b063-55b3a0d74f95" providerId="ADAL" clId="{DB32BCCD-F004-4817-B6E0-E332E7B97A0A}" dt="2020-11-20T12:07:28.094" v="12373" actId="20577"/>
          <ac:spMkLst>
            <pc:docMk/>
            <pc:sldMk cId="2574678091" sldId="260"/>
            <ac:spMk id="2" creationId="{96A5EDD4-86AC-4670-9322-8A061FC40FA3}"/>
          </ac:spMkLst>
        </pc:spChg>
      </pc:sldChg>
      <pc:sldChg chg="addSp modSp add">
        <pc:chgData name="Konstantin Dudnikov" userId="0cfa658a-2528-43cc-b063-55b3a0d74f95" providerId="ADAL" clId="{DB32BCCD-F004-4817-B6E0-E332E7B97A0A}" dt="2020-11-17T12:43:16.804" v="9129" actId="20577"/>
        <pc:sldMkLst>
          <pc:docMk/>
          <pc:sldMk cId="2816667590" sldId="261"/>
        </pc:sldMkLst>
        <pc:spChg chg="mod">
          <ac:chgData name="Konstantin Dudnikov" userId="0cfa658a-2528-43cc-b063-55b3a0d74f95" providerId="ADAL" clId="{DB32BCCD-F004-4817-B6E0-E332E7B97A0A}" dt="2020-10-29T08:28:43.594" v="53" actId="5793"/>
          <ac:spMkLst>
            <pc:docMk/>
            <pc:sldMk cId="2816667590" sldId="261"/>
            <ac:spMk id="2" creationId="{6BF4511A-3401-4A5E-B3F7-6FDAF5FF3A27}"/>
          </ac:spMkLst>
        </pc:spChg>
        <pc:spChg chg="add mod">
          <ac:chgData name="Konstantin Dudnikov" userId="0cfa658a-2528-43cc-b063-55b3a0d74f95" providerId="ADAL" clId="{DB32BCCD-F004-4817-B6E0-E332E7B97A0A}" dt="2020-11-17T12:43:16.804" v="9129" actId="20577"/>
          <ac:spMkLst>
            <pc:docMk/>
            <pc:sldMk cId="2816667590" sldId="261"/>
            <ac:spMk id="3" creationId="{062DDD74-DF7B-4694-93A9-5CDE2546A326}"/>
          </ac:spMkLst>
        </pc:spChg>
      </pc:sldChg>
      <pc:sldChg chg="add del">
        <pc:chgData name="Konstantin Dudnikov" userId="0cfa658a-2528-43cc-b063-55b3a0d74f95" providerId="ADAL" clId="{DB32BCCD-F004-4817-B6E0-E332E7B97A0A}" dt="2020-10-29T08:24:50.102" v="45" actId="2696"/>
        <pc:sldMkLst>
          <pc:docMk/>
          <pc:sldMk cId="4044919098" sldId="261"/>
        </pc:sldMkLst>
      </pc:sldChg>
      <pc:sldChg chg="addSp modSp add del">
        <pc:chgData name="Konstantin Dudnikov" userId="0cfa658a-2528-43cc-b063-55b3a0d74f95" providerId="ADAL" clId="{DB32BCCD-F004-4817-B6E0-E332E7B97A0A}" dt="2020-11-06T12:13:30.621" v="4956" actId="2696"/>
        <pc:sldMkLst>
          <pc:docMk/>
          <pc:sldMk cId="549680447" sldId="262"/>
        </pc:sldMkLst>
        <pc:spChg chg="mod">
          <ac:chgData name="Konstantin Dudnikov" userId="0cfa658a-2528-43cc-b063-55b3a0d74f95" providerId="ADAL" clId="{DB32BCCD-F004-4817-B6E0-E332E7B97A0A}" dt="2020-10-29T08:31:05.316" v="226" actId="20577"/>
          <ac:spMkLst>
            <pc:docMk/>
            <pc:sldMk cId="549680447" sldId="262"/>
            <ac:spMk id="2" creationId="{FC399F59-447D-4941-9507-FEA2C78E5BCA}"/>
          </ac:spMkLst>
        </pc:spChg>
        <pc:spChg chg="add mod">
          <ac:chgData name="Konstantin Dudnikov" userId="0cfa658a-2528-43cc-b063-55b3a0d74f95" providerId="ADAL" clId="{DB32BCCD-F004-4817-B6E0-E332E7B97A0A}" dt="2020-10-29T11:30:29.616" v="432" actId="20577"/>
          <ac:spMkLst>
            <pc:docMk/>
            <pc:sldMk cId="549680447" sldId="262"/>
            <ac:spMk id="3" creationId="{B801D64F-299F-438E-ADC4-7E7D9AFD8128}"/>
          </ac:spMkLst>
        </pc:spChg>
      </pc:sldChg>
      <pc:sldChg chg="addSp delSp modSp add del modTransition">
        <pc:chgData name="Konstantin Dudnikov" userId="0cfa658a-2528-43cc-b063-55b3a0d74f95" providerId="ADAL" clId="{DB32BCCD-F004-4817-B6E0-E332E7B97A0A}" dt="2020-11-13T07:52:30.797" v="6915" actId="20577"/>
        <pc:sldMkLst>
          <pc:docMk/>
          <pc:sldMk cId="2630299748" sldId="262"/>
        </pc:sldMkLst>
        <pc:spChg chg="mod">
          <ac:chgData name="Konstantin Dudnikov" userId="0cfa658a-2528-43cc-b063-55b3a0d74f95" providerId="ADAL" clId="{DB32BCCD-F004-4817-B6E0-E332E7B97A0A}" dt="2020-11-10T14:36:34.144" v="6248" actId="20577"/>
          <ac:spMkLst>
            <pc:docMk/>
            <pc:sldMk cId="2630299748" sldId="262"/>
            <ac:spMk id="2" creationId="{D7C0EF19-935F-46AD-BB99-5965A07AF9AC}"/>
          </ac:spMkLst>
        </pc:spChg>
        <pc:spChg chg="mod">
          <ac:chgData name="Konstantin Dudnikov" userId="0cfa658a-2528-43cc-b063-55b3a0d74f95" providerId="ADAL" clId="{DB32BCCD-F004-4817-B6E0-E332E7B97A0A}" dt="2020-11-10T14:50:11.573" v="6548" actId="20577"/>
          <ac:spMkLst>
            <pc:docMk/>
            <pc:sldMk cId="2630299748" sldId="262"/>
            <ac:spMk id="3" creationId="{B92577FB-C905-481C-B84B-1DEF397D2F84}"/>
          </ac:spMkLst>
        </pc:spChg>
        <pc:spChg chg="mod">
          <ac:chgData name="Konstantin Dudnikov" userId="0cfa658a-2528-43cc-b063-55b3a0d74f95" providerId="ADAL" clId="{DB32BCCD-F004-4817-B6E0-E332E7B97A0A}" dt="2020-11-13T07:39:40.991" v="6785" actId="14100"/>
          <ac:spMkLst>
            <pc:docMk/>
            <pc:sldMk cId="2630299748" sldId="262"/>
            <ac:spMk id="4" creationId="{8B416BAF-0A8F-423A-9F28-4430294E68C2}"/>
          </ac:spMkLst>
        </pc:spChg>
        <pc:spChg chg="mod">
          <ac:chgData name="Konstantin Dudnikov" userId="0cfa658a-2528-43cc-b063-55b3a0d74f95" providerId="ADAL" clId="{DB32BCCD-F004-4817-B6E0-E332E7B97A0A}" dt="2020-11-10T14:35:14.879" v="6214" actId="207"/>
          <ac:spMkLst>
            <pc:docMk/>
            <pc:sldMk cId="2630299748" sldId="262"/>
            <ac:spMk id="5" creationId="{D09E5FDE-FB8B-4593-9E75-ACA0D1662B6A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6" creationId="{73917D9A-254E-46B6-AA25-81D194DF3DC5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7" creationId="{89717C0F-7CAC-4D12-BDD6-966D075364A3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8" creationId="{26E0F96B-07E3-499E-BF2B-9D05C44EB90C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9" creationId="{E081350A-4976-4399-87F2-F664772EBE45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10" creationId="{D3C67D5E-4366-4052-9F45-275F0A64495E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11" creationId="{A49CC028-68BD-470A-B2AD-B7EDDFD6CEC7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12" creationId="{19F3DB62-C01A-4B92-A6B5-35ECBAD2FD63}"/>
          </ac:spMkLst>
        </pc:spChg>
        <pc:spChg chg="add mod">
          <ac:chgData name="Konstantin Dudnikov" userId="0cfa658a-2528-43cc-b063-55b3a0d74f95" providerId="ADAL" clId="{DB32BCCD-F004-4817-B6E0-E332E7B97A0A}" dt="2020-11-13T07:46:13.314" v="6828" actId="404"/>
          <ac:spMkLst>
            <pc:docMk/>
            <pc:sldMk cId="2630299748" sldId="262"/>
            <ac:spMk id="13" creationId="{061EA29B-CA2D-4236-93C5-9EB49DA47ABE}"/>
          </ac:spMkLst>
        </pc:spChg>
        <pc:spChg chg="mod">
          <ac:chgData name="Konstantin Dudnikov" userId="0cfa658a-2528-43cc-b063-55b3a0d74f95" providerId="ADAL" clId="{DB32BCCD-F004-4817-B6E0-E332E7B97A0A}" dt="2020-11-10T14:35:34.111" v="6218" actId="207"/>
          <ac:spMkLst>
            <pc:docMk/>
            <pc:sldMk cId="2630299748" sldId="262"/>
            <ac:spMk id="38" creationId="{EFF57FBF-1153-496F-A716-EB0E263A9780}"/>
          </ac:spMkLst>
        </pc:spChg>
        <pc:spChg chg="mod">
          <ac:chgData name="Konstantin Dudnikov" userId="0cfa658a-2528-43cc-b063-55b3a0d74f95" providerId="ADAL" clId="{DB32BCCD-F004-4817-B6E0-E332E7B97A0A}" dt="2020-11-10T14:35:34.111" v="6218" actId="207"/>
          <ac:spMkLst>
            <pc:docMk/>
            <pc:sldMk cId="2630299748" sldId="262"/>
            <ac:spMk id="39" creationId="{24FFBFF4-8135-4366-9572-7AFDC3B16F09}"/>
          </ac:spMkLst>
        </pc:spChg>
        <pc:spChg chg="mod">
          <ac:chgData name="Konstantin Dudnikov" userId="0cfa658a-2528-43cc-b063-55b3a0d74f95" providerId="ADAL" clId="{DB32BCCD-F004-4817-B6E0-E332E7B97A0A}" dt="2020-11-10T14:35:34.111" v="6218" actId="207"/>
          <ac:spMkLst>
            <pc:docMk/>
            <pc:sldMk cId="2630299748" sldId="262"/>
            <ac:spMk id="40" creationId="{D3907A98-5482-41F8-9F2A-4B05ED9DA3FD}"/>
          </ac:spMkLst>
        </pc:spChg>
        <pc:spChg chg="mod">
          <ac:chgData name="Konstantin Dudnikov" userId="0cfa658a-2528-43cc-b063-55b3a0d74f95" providerId="ADAL" clId="{DB32BCCD-F004-4817-B6E0-E332E7B97A0A}" dt="2020-11-10T14:35:34.111" v="6218" actId="207"/>
          <ac:spMkLst>
            <pc:docMk/>
            <pc:sldMk cId="2630299748" sldId="262"/>
            <ac:spMk id="41" creationId="{F401BCBA-1E86-4376-9DCE-F10B288B6CCD}"/>
          </ac:spMkLst>
        </pc:spChg>
        <pc:spChg chg="mod">
          <ac:chgData name="Konstantin Dudnikov" userId="0cfa658a-2528-43cc-b063-55b3a0d74f95" providerId="ADAL" clId="{DB32BCCD-F004-4817-B6E0-E332E7B97A0A}" dt="2020-11-10T14:35:34.111" v="6218" actId="207"/>
          <ac:spMkLst>
            <pc:docMk/>
            <pc:sldMk cId="2630299748" sldId="262"/>
            <ac:spMk id="42" creationId="{895D2D50-B9A0-40E6-B520-C4E8F4D82D74}"/>
          </ac:spMkLst>
        </pc:spChg>
        <pc:spChg chg="mod">
          <ac:chgData name="Konstantin Dudnikov" userId="0cfa658a-2528-43cc-b063-55b3a0d74f95" providerId="ADAL" clId="{DB32BCCD-F004-4817-B6E0-E332E7B97A0A}" dt="2020-11-10T14:35:49.437" v="6220" actId="207"/>
          <ac:spMkLst>
            <pc:docMk/>
            <pc:sldMk cId="2630299748" sldId="262"/>
            <ac:spMk id="43" creationId="{107960AB-760C-4876-B321-9BE953462E5D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44" creationId="{7B7F1015-78A7-4033-887A-9978A77BA766}"/>
          </ac:spMkLst>
        </pc:spChg>
        <pc:spChg chg="mod">
          <ac:chgData name="Konstantin Dudnikov" userId="0cfa658a-2528-43cc-b063-55b3a0d74f95" providerId="ADAL" clId="{DB32BCCD-F004-4817-B6E0-E332E7B97A0A}" dt="2020-11-10T14:36:16.695" v="6226" actId="208"/>
          <ac:spMkLst>
            <pc:docMk/>
            <pc:sldMk cId="2630299748" sldId="262"/>
            <ac:spMk id="45" creationId="{60CDE275-7A87-4643-B69B-2D797FF89A37}"/>
          </ac:spMkLst>
        </pc:spChg>
        <pc:spChg chg="add mod">
          <ac:chgData name="Konstantin Dudnikov" userId="0cfa658a-2528-43cc-b063-55b3a0d74f95" providerId="ADAL" clId="{DB32BCCD-F004-4817-B6E0-E332E7B97A0A}" dt="2020-11-13T07:52:30.797" v="6915" actId="20577"/>
          <ac:spMkLst>
            <pc:docMk/>
            <pc:sldMk cId="2630299748" sldId="262"/>
            <ac:spMk id="59" creationId="{F7462368-DC56-435A-9BB4-D865018DB52A}"/>
          </ac:spMkLst>
        </pc:spChg>
        <pc:spChg chg="add mod">
          <ac:chgData name="Konstantin Dudnikov" userId="0cfa658a-2528-43cc-b063-55b3a0d74f95" providerId="ADAL" clId="{DB32BCCD-F004-4817-B6E0-E332E7B97A0A}" dt="2020-11-13T07:51:08.605" v="6874" actId="1076"/>
          <ac:spMkLst>
            <pc:docMk/>
            <pc:sldMk cId="2630299748" sldId="262"/>
            <ac:spMk id="60" creationId="{9CF786FD-338B-4282-BCE9-6CDA1706F6AE}"/>
          </ac:spMkLst>
        </pc:spChg>
        <pc:spChg chg="add mod">
          <ac:chgData name="Konstantin Dudnikov" userId="0cfa658a-2528-43cc-b063-55b3a0d74f95" providerId="ADAL" clId="{DB32BCCD-F004-4817-B6E0-E332E7B97A0A}" dt="2020-11-13T07:51:15.189" v="6875" actId="571"/>
          <ac:spMkLst>
            <pc:docMk/>
            <pc:sldMk cId="2630299748" sldId="262"/>
            <ac:spMk id="61" creationId="{D5AEFDBE-C25E-4715-8123-91AA37DF3F1A}"/>
          </ac:spMkLst>
        </pc:spChg>
        <pc:spChg chg="mod">
          <ac:chgData name="Konstantin Dudnikov" userId="0cfa658a-2528-43cc-b063-55b3a0d74f95" providerId="ADAL" clId="{DB32BCCD-F004-4817-B6E0-E332E7B97A0A}" dt="2020-11-10T14:36:11.938" v="6225" actId="14100"/>
          <ac:spMkLst>
            <pc:docMk/>
            <pc:sldMk cId="2630299748" sldId="262"/>
            <ac:spMk id="81" creationId="{C0F7972D-9144-4BD6-9FD9-A90FB45F811D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83" creationId="{74C8DFC5-AE31-4FE8-AE9A-DDCEE89E1550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84" creationId="{5D1F6618-0DCB-4253-B894-7FB2A731BF6E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85" creationId="{88F04E08-D2EB-41B2-A61D-43556B2ADDF8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86" creationId="{36344128-83A6-40E4-8555-7684A3FE70C1}"/>
          </ac:spMkLst>
        </pc:spChg>
        <pc:spChg chg="mod">
          <ac:chgData name="Konstantin Dudnikov" userId="0cfa658a-2528-43cc-b063-55b3a0d74f95" providerId="ADAL" clId="{DB32BCCD-F004-4817-B6E0-E332E7B97A0A}" dt="2020-11-10T14:35:49.437" v="6220" actId="207"/>
          <ac:spMkLst>
            <pc:docMk/>
            <pc:sldMk cId="2630299748" sldId="262"/>
            <ac:spMk id="87" creationId="{F9C9D2F1-D254-4752-9040-5FB8AD3D8A30}"/>
          </ac:spMkLst>
        </pc:spChg>
        <pc:spChg chg="mod">
          <ac:chgData name="Konstantin Dudnikov" userId="0cfa658a-2528-43cc-b063-55b3a0d74f95" providerId="ADAL" clId="{DB32BCCD-F004-4817-B6E0-E332E7B97A0A}" dt="2020-11-10T14:35:14.879" v="6214" actId="207"/>
          <ac:spMkLst>
            <pc:docMk/>
            <pc:sldMk cId="2630299748" sldId="262"/>
            <ac:spMk id="88" creationId="{5698CCDE-3FF5-4290-8FBA-35E644A6324A}"/>
          </ac:spMkLst>
        </pc:spChg>
        <pc:spChg chg="mod">
          <ac:chgData name="Konstantin Dudnikov" userId="0cfa658a-2528-43cc-b063-55b3a0d74f95" providerId="ADAL" clId="{DB32BCCD-F004-4817-B6E0-E332E7B97A0A}" dt="2020-11-10T14:36:45.685" v="6256" actId="208"/>
          <ac:spMkLst>
            <pc:docMk/>
            <pc:sldMk cId="2630299748" sldId="262"/>
            <ac:spMk id="89" creationId="{EA757DC4-1978-484C-A988-0AFEB07E202B}"/>
          </ac:spMkLst>
        </pc:spChg>
        <pc:spChg chg="mod">
          <ac:chgData name="Konstantin Dudnikov" userId="0cfa658a-2528-43cc-b063-55b3a0d74f95" providerId="ADAL" clId="{DB32BCCD-F004-4817-B6E0-E332E7B97A0A}" dt="2020-11-10T14:35:14.879" v="6214" actId="207"/>
          <ac:spMkLst>
            <pc:docMk/>
            <pc:sldMk cId="2630299748" sldId="262"/>
            <ac:spMk id="90" creationId="{16366026-B98C-48FE-B0F1-D28D2AC2BDFE}"/>
          </ac:spMkLst>
        </pc:spChg>
        <pc:spChg chg="mod">
          <ac:chgData name="Konstantin Dudnikov" userId="0cfa658a-2528-43cc-b063-55b3a0d74f95" providerId="ADAL" clId="{DB32BCCD-F004-4817-B6E0-E332E7B97A0A}" dt="2020-11-10T14:35:14.879" v="6214" actId="207"/>
          <ac:spMkLst>
            <pc:docMk/>
            <pc:sldMk cId="2630299748" sldId="262"/>
            <ac:spMk id="91" creationId="{2C08F01E-3D2E-4BE6-9328-13932A19F2CB}"/>
          </ac:spMkLst>
        </pc:spChg>
        <pc:spChg chg="del mod">
          <ac:chgData name="Konstantin Dudnikov" userId="0cfa658a-2528-43cc-b063-55b3a0d74f95" providerId="ADAL" clId="{DB32BCCD-F004-4817-B6E0-E332E7B97A0A}" dt="2020-11-10T14:37:18.701" v="6259" actId="478"/>
          <ac:spMkLst>
            <pc:docMk/>
            <pc:sldMk cId="2630299748" sldId="262"/>
            <ac:spMk id="92" creationId="{43405598-9B08-4C58-8DEC-3AAAB130A6C7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3" creationId="{B6C7C3ED-0E0F-45D5-9776-F6005A511C85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4" creationId="{93C683C3-8528-459F-B538-F4E67D84874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5" creationId="{1B28A4FD-DCF9-4DF4-9A43-78A1EAD26B8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6" creationId="{A44D5793-F8EA-4F74-A4C9-40752FF1399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7" creationId="{04C3A42E-4E59-4FA9-A5F2-6B0265A22B46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99" creationId="{991EA14B-0E7F-417F-B7DD-56B73D355F83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0" creationId="{68544EB7-D51F-4315-9FD5-DB4F41A59DC8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1" creationId="{CDCF3E0C-16DD-4937-816B-7617B68618DD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2" creationId="{141BEB19-960C-4C19-AA02-C79E6C192858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3" creationId="{09E22E44-A3B4-445A-B892-DD22A4A25FD1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4" creationId="{930481AF-2D16-48E0-8B8E-29C5A95AEFE2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5" creationId="{FDA09CCC-E8D5-453F-BC99-9135BE7A6BA4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6" creationId="{67CF3CA6-202A-4DA9-BB64-B801EF34281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7" creationId="{00A60175-1F2F-4254-A3FF-35F77D84BAFD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09" creationId="{349D1CBB-B72C-4FE4-B260-02D78AD6406B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0" creationId="{C478D8A8-0454-4F0F-B392-6F0A9A3C7923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1" creationId="{4CB1A8CE-4601-4267-8268-FEE59D676FE2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2" creationId="{EC69D752-C906-4DBE-8A3B-42C93084F9A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3" creationId="{19D03C35-D891-4961-9036-B957A795792C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4" creationId="{F349BFEC-FF0D-4886-B017-94DDE957BF30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5" creationId="{1458C51E-7679-4F7B-BACA-9CF193010779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6" creationId="{89605EBA-03AE-4A5F-ABAD-768721800243}"/>
          </ac:spMkLst>
        </pc:spChg>
        <pc:spChg chg="mod">
          <ac:chgData name="Konstantin Dudnikov" userId="0cfa658a-2528-43cc-b063-55b3a0d74f95" providerId="ADAL" clId="{DB32BCCD-F004-4817-B6E0-E332E7B97A0A}" dt="2020-11-10T14:36:19.808" v="6227" actId="208"/>
          <ac:spMkLst>
            <pc:docMk/>
            <pc:sldMk cId="2630299748" sldId="262"/>
            <ac:spMk id="117" creationId="{312FBE71-1415-41A3-A316-977E341C0385}"/>
          </ac:spMkLst>
        </pc:spChg>
        <pc:grpChg chg="mod">
          <ac:chgData name="Konstantin Dudnikov" userId="0cfa658a-2528-43cc-b063-55b3a0d74f95" providerId="ADAL" clId="{DB32BCCD-F004-4817-B6E0-E332E7B97A0A}" dt="2020-11-10T14:35:39.396" v="6219" actId="207"/>
          <ac:grpSpMkLst>
            <pc:docMk/>
            <pc:sldMk cId="2630299748" sldId="262"/>
            <ac:grpSpMk id="47" creationId="{95336B52-45BF-49FE-B763-37D4ED3E6B4A}"/>
          </ac:grpSpMkLst>
        </pc:grpChg>
        <pc:grpChg chg="mod">
          <ac:chgData name="Konstantin Dudnikov" userId="0cfa658a-2528-43cc-b063-55b3a0d74f95" providerId="ADAL" clId="{DB32BCCD-F004-4817-B6E0-E332E7B97A0A}" dt="2020-11-10T14:35:39.396" v="6219" actId="207"/>
          <ac:grpSpMkLst>
            <pc:docMk/>
            <pc:sldMk cId="2630299748" sldId="262"/>
            <ac:grpSpMk id="82" creationId="{73DF93D7-DACA-46CA-BCC7-1CA82F227D66}"/>
          </ac:grpSpMkLst>
        </pc:grpChg>
        <pc:grpChg chg="mod">
          <ac:chgData name="Konstantin Dudnikov" userId="0cfa658a-2528-43cc-b063-55b3a0d74f95" providerId="ADAL" clId="{DB32BCCD-F004-4817-B6E0-E332E7B97A0A}" dt="2020-11-10T14:35:39.396" v="6219" actId="207"/>
          <ac:grpSpMkLst>
            <pc:docMk/>
            <pc:sldMk cId="2630299748" sldId="262"/>
            <ac:grpSpMk id="98" creationId="{3B3108E6-5F0F-41D5-A7B8-1CD71D47AA4E}"/>
          </ac:grpSpMkLst>
        </pc:grpChg>
        <pc:grpChg chg="mod">
          <ac:chgData name="Konstantin Dudnikov" userId="0cfa658a-2528-43cc-b063-55b3a0d74f95" providerId="ADAL" clId="{DB32BCCD-F004-4817-B6E0-E332E7B97A0A}" dt="2020-11-10T14:35:39.396" v="6219" actId="207"/>
          <ac:grpSpMkLst>
            <pc:docMk/>
            <pc:sldMk cId="2630299748" sldId="262"/>
            <ac:grpSpMk id="108" creationId="{843F95CD-8043-4D6F-9677-0CD7E985CFDD}"/>
          </ac:grpSpMkLst>
        </pc:grpChg>
        <pc:cxnChg chg="add mod">
          <ac:chgData name="Konstantin Dudnikov" userId="0cfa658a-2528-43cc-b063-55b3a0d74f95" providerId="ADAL" clId="{DB32BCCD-F004-4817-B6E0-E332E7B97A0A}" dt="2020-11-13T07:51:58.134" v="6888" actId="1582"/>
          <ac:cxnSpMkLst>
            <pc:docMk/>
            <pc:sldMk cId="2630299748" sldId="262"/>
            <ac:cxnSpMk id="15" creationId="{0C9A46B6-C0E4-4E25-B8D2-7465AC644E9B}"/>
          </ac:cxnSpMkLst>
        </pc:cxnChg>
        <pc:cxnChg chg="add mod">
          <ac:chgData name="Konstantin Dudnikov" userId="0cfa658a-2528-43cc-b063-55b3a0d74f95" providerId="ADAL" clId="{DB32BCCD-F004-4817-B6E0-E332E7B97A0A}" dt="2020-11-13T07:51:58.134" v="6888" actId="1582"/>
          <ac:cxnSpMkLst>
            <pc:docMk/>
            <pc:sldMk cId="2630299748" sldId="262"/>
            <ac:cxnSpMk id="64" creationId="{000834E9-BFFF-42DB-B264-C4D94EBA130B}"/>
          </ac:cxnSpMkLst>
        </pc:cxnChg>
      </pc:sldChg>
      <pc:sldChg chg="add del">
        <pc:chgData name="Konstantin Dudnikov" userId="0cfa658a-2528-43cc-b063-55b3a0d74f95" providerId="ADAL" clId="{DB32BCCD-F004-4817-B6E0-E332E7B97A0A}" dt="2020-10-29T08:24:50.724" v="46" actId="2696"/>
        <pc:sldMkLst>
          <pc:docMk/>
          <pc:sldMk cId="2968518684" sldId="262"/>
        </pc:sldMkLst>
      </pc:sldChg>
      <pc:sldChg chg="addSp modSp add del">
        <pc:chgData name="Konstantin Dudnikov" userId="0cfa658a-2528-43cc-b063-55b3a0d74f95" providerId="ADAL" clId="{DB32BCCD-F004-4817-B6E0-E332E7B97A0A}" dt="2020-11-04T08:53:58.882" v="3202" actId="2696"/>
        <pc:sldMkLst>
          <pc:docMk/>
          <pc:sldMk cId="2847911239" sldId="263"/>
        </pc:sldMkLst>
        <pc:spChg chg="mod">
          <ac:chgData name="Konstantin Dudnikov" userId="0cfa658a-2528-43cc-b063-55b3a0d74f95" providerId="ADAL" clId="{DB32BCCD-F004-4817-B6E0-E332E7B97A0A}" dt="2020-10-29T08:36:03.960" v="253" actId="20577"/>
          <ac:spMkLst>
            <pc:docMk/>
            <pc:sldMk cId="2847911239" sldId="263"/>
            <ac:spMk id="2" creationId="{84B901E2-4F49-424B-9D01-E0A954DBE20C}"/>
          </ac:spMkLst>
        </pc:spChg>
        <pc:spChg chg="add mod">
          <ac:chgData name="Konstantin Dudnikov" userId="0cfa658a-2528-43cc-b063-55b3a0d74f95" providerId="ADAL" clId="{DB32BCCD-F004-4817-B6E0-E332E7B97A0A}" dt="2020-11-03T12:11:12.829" v="1007" actId="20577"/>
          <ac:spMkLst>
            <pc:docMk/>
            <pc:sldMk cId="2847911239" sldId="263"/>
            <ac:spMk id="3" creationId="{79DD8720-0A4C-4DB9-AA6C-638915BFBBF5}"/>
          </ac:spMkLst>
        </pc:spChg>
      </pc:sldChg>
      <pc:sldChg chg="addSp modSp add del">
        <pc:chgData name="Konstantin Dudnikov" userId="0cfa658a-2528-43cc-b063-55b3a0d74f95" providerId="ADAL" clId="{DB32BCCD-F004-4817-B6E0-E332E7B97A0A}" dt="2020-11-17T14:40:21.890" v="9425" actId="2696"/>
        <pc:sldMkLst>
          <pc:docMk/>
          <pc:sldMk cId="1459288555" sldId="264"/>
        </pc:sldMkLst>
        <pc:spChg chg="mod">
          <ac:chgData name="Konstantin Dudnikov" userId="0cfa658a-2528-43cc-b063-55b3a0d74f95" providerId="ADAL" clId="{DB32BCCD-F004-4817-B6E0-E332E7B97A0A}" dt="2020-10-29T08:36:29.149" v="288" actId="20577"/>
          <ac:spMkLst>
            <pc:docMk/>
            <pc:sldMk cId="1459288555" sldId="264"/>
            <ac:spMk id="2" creationId="{1A56A7EB-01A9-4865-A672-D586D3EF8732}"/>
          </ac:spMkLst>
        </pc:spChg>
        <pc:spChg chg="add mod">
          <ac:chgData name="Konstantin Dudnikov" userId="0cfa658a-2528-43cc-b063-55b3a0d74f95" providerId="ADAL" clId="{DB32BCCD-F004-4817-B6E0-E332E7B97A0A}" dt="2020-10-29T11:37:06.143" v="793" actId="20577"/>
          <ac:spMkLst>
            <pc:docMk/>
            <pc:sldMk cId="1459288555" sldId="264"/>
            <ac:spMk id="3" creationId="{44AAE81E-8C94-4A39-8BE7-2A63422072C3}"/>
          </ac:spMkLst>
        </pc:spChg>
      </pc:sldChg>
      <pc:sldChg chg="addSp modSp add del ord">
        <pc:chgData name="Konstantin Dudnikov" userId="0cfa658a-2528-43cc-b063-55b3a0d74f95" providerId="ADAL" clId="{DB32BCCD-F004-4817-B6E0-E332E7B97A0A}" dt="2020-11-13T08:36:47.514" v="7296" actId="2696"/>
        <pc:sldMkLst>
          <pc:docMk/>
          <pc:sldMk cId="1190212223" sldId="265"/>
        </pc:sldMkLst>
        <pc:spChg chg="mod">
          <ac:chgData name="Konstantin Dudnikov" userId="0cfa658a-2528-43cc-b063-55b3a0d74f95" providerId="ADAL" clId="{DB32BCCD-F004-4817-B6E0-E332E7B97A0A}" dt="2020-10-29T08:36:36.422" v="310" actId="20577"/>
          <ac:spMkLst>
            <pc:docMk/>
            <pc:sldMk cId="1190212223" sldId="265"/>
            <ac:spMk id="2" creationId="{0FC13E7C-50E1-4160-901A-FF96C42AECF6}"/>
          </ac:spMkLst>
        </pc:spChg>
        <pc:spChg chg="add mod">
          <ac:chgData name="Konstantin Dudnikov" userId="0cfa658a-2528-43cc-b063-55b3a0d74f95" providerId="ADAL" clId="{DB32BCCD-F004-4817-B6E0-E332E7B97A0A}" dt="2020-10-29T11:36:15.642" v="757" actId="5793"/>
          <ac:spMkLst>
            <pc:docMk/>
            <pc:sldMk cId="1190212223" sldId="265"/>
            <ac:spMk id="3" creationId="{746816E6-A454-444D-BD0B-A18A5C3F027F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3T11:09:39.667" v="7432" actId="20577"/>
        <pc:sldMkLst>
          <pc:docMk/>
          <pc:sldMk cId="1308153202" sldId="266"/>
        </pc:sldMkLst>
        <pc:spChg chg="del mod">
          <ac:chgData name="Konstantin Dudnikov" userId="0cfa658a-2528-43cc-b063-55b3a0d74f95" providerId="ADAL" clId="{DB32BCCD-F004-4817-B6E0-E332E7B97A0A}" dt="2020-11-13T11:09:25.723" v="7397" actId="478"/>
          <ac:spMkLst>
            <pc:docMk/>
            <pc:sldMk cId="1308153202" sldId="266"/>
            <ac:spMk id="2" creationId="{19CA2866-A822-4595-8DDE-23A65F5A128A}"/>
          </ac:spMkLst>
        </pc:spChg>
        <pc:spChg chg="add mod">
          <ac:chgData name="Konstantin Dudnikov" userId="0cfa658a-2528-43cc-b063-55b3a0d74f95" providerId="ADAL" clId="{DB32BCCD-F004-4817-B6E0-E332E7B97A0A}" dt="2020-11-13T11:09:39.667" v="7432" actId="20577"/>
          <ac:spMkLst>
            <pc:docMk/>
            <pc:sldMk cId="1308153202" sldId="266"/>
            <ac:spMk id="3" creationId="{FFDE8327-6E06-43D5-91F7-6DD197124393}"/>
          </ac:spMkLst>
        </pc:spChg>
        <pc:spChg chg="add mod">
          <ac:chgData name="Konstantin Dudnikov" userId="0cfa658a-2528-43cc-b063-55b3a0d74f95" providerId="ADAL" clId="{DB32BCCD-F004-4817-B6E0-E332E7B97A0A}" dt="2020-11-13T11:09:22.759" v="7396"/>
          <ac:spMkLst>
            <pc:docMk/>
            <pc:sldMk cId="1308153202" sldId="266"/>
            <ac:spMk id="4" creationId="{4AF17488-0759-439D-804B-4C755E90F8BD}"/>
          </ac:spMkLst>
        </pc:spChg>
      </pc:sldChg>
      <pc:sldChg chg="modSp add">
        <pc:chgData name="Konstantin Dudnikov" userId="0cfa658a-2528-43cc-b063-55b3a0d74f95" providerId="ADAL" clId="{DB32BCCD-F004-4817-B6E0-E332E7B97A0A}" dt="2020-11-18T07:54:20.119" v="10545" actId="403"/>
        <pc:sldMkLst>
          <pc:docMk/>
          <pc:sldMk cId="33664213" sldId="267"/>
        </pc:sldMkLst>
        <pc:spChg chg="mod">
          <ac:chgData name="Konstantin Dudnikov" userId="0cfa658a-2528-43cc-b063-55b3a0d74f95" providerId="ADAL" clId="{DB32BCCD-F004-4817-B6E0-E332E7B97A0A}" dt="2020-11-18T07:54:20.119" v="10545" actId="403"/>
          <ac:spMkLst>
            <pc:docMk/>
            <pc:sldMk cId="33664213" sldId="267"/>
            <ac:spMk id="3" creationId="{7AFB1041-33A6-46D5-B36F-111A5EB24E61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3T11:09:52.649" v="7452" actId="20577"/>
        <pc:sldMkLst>
          <pc:docMk/>
          <pc:sldMk cId="1747495513" sldId="268"/>
        </pc:sldMkLst>
        <pc:spChg chg="del mod">
          <ac:chgData name="Konstantin Dudnikov" userId="0cfa658a-2528-43cc-b063-55b3a0d74f95" providerId="ADAL" clId="{DB32BCCD-F004-4817-B6E0-E332E7B97A0A}" dt="2020-11-13T11:09:44.055" v="7433" actId="478"/>
          <ac:spMkLst>
            <pc:docMk/>
            <pc:sldMk cId="1747495513" sldId="268"/>
            <ac:spMk id="2" creationId="{19CA2866-A822-4595-8DDE-23A65F5A128A}"/>
          </ac:spMkLst>
        </pc:spChg>
        <pc:spChg chg="add del mod">
          <ac:chgData name="Konstantin Dudnikov" userId="0cfa658a-2528-43cc-b063-55b3a0d74f95" providerId="ADAL" clId="{DB32BCCD-F004-4817-B6E0-E332E7B97A0A}" dt="2020-11-13T11:09:46.382" v="7434"/>
          <ac:spMkLst>
            <pc:docMk/>
            <pc:sldMk cId="1747495513" sldId="268"/>
            <ac:spMk id="4" creationId="{B2851524-320C-4121-B29A-3F95EDEC7DD1}"/>
          </ac:spMkLst>
        </pc:spChg>
        <pc:spChg chg="add mod">
          <ac:chgData name="Konstantin Dudnikov" userId="0cfa658a-2528-43cc-b063-55b3a0d74f95" providerId="ADAL" clId="{DB32BCCD-F004-4817-B6E0-E332E7B97A0A}" dt="2020-11-13T11:09:52.649" v="7452" actId="20577"/>
          <ac:spMkLst>
            <pc:docMk/>
            <pc:sldMk cId="1747495513" sldId="268"/>
            <ac:spMk id="5" creationId="{F0EAD4F3-C283-4836-A4F0-549E605B275A}"/>
          </ac:spMkLst>
        </pc:spChg>
        <pc:spChg chg="add mod">
          <ac:chgData name="Konstantin Dudnikov" userId="0cfa658a-2528-43cc-b063-55b3a0d74f95" providerId="ADAL" clId="{DB32BCCD-F004-4817-B6E0-E332E7B97A0A}" dt="2020-11-13T11:09:46.382" v="7434"/>
          <ac:spMkLst>
            <pc:docMk/>
            <pc:sldMk cId="1747495513" sldId="268"/>
            <ac:spMk id="6" creationId="{4FD9801D-4CE5-4F7C-B201-F67DB8AA8F8A}"/>
          </ac:spMkLst>
        </pc:spChg>
      </pc:sldChg>
      <pc:sldChg chg="addSp delSp modSp">
        <pc:chgData name="Konstantin Dudnikov" userId="0cfa658a-2528-43cc-b063-55b3a0d74f95" providerId="ADAL" clId="{DB32BCCD-F004-4817-B6E0-E332E7B97A0A}" dt="2020-11-20T12:03:39.614" v="12258" actId="20577"/>
        <pc:sldMkLst>
          <pc:docMk/>
          <pc:sldMk cId="1808623069" sldId="269"/>
        </pc:sldMkLst>
        <pc:spChg chg="mod">
          <ac:chgData name="Konstantin Dudnikov" userId="0cfa658a-2528-43cc-b063-55b3a0d74f95" providerId="ADAL" clId="{DB32BCCD-F004-4817-B6E0-E332E7B97A0A}" dt="2020-11-18T07:13:02.797" v="9807" actId="20577"/>
          <ac:spMkLst>
            <pc:docMk/>
            <pc:sldMk cId="1808623069" sldId="269"/>
            <ac:spMk id="2" creationId="{05E4F9E0-C0BC-4582-815D-C25CCEFAC448}"/>
          </ac:spMkLst>
        </pc:spChg>
        <pc:spChg chg="add mod">
          <ac:chgData name="Konstantin Dudnikov" userId="0cfa658a-2528-43cc-b063-55b3a0d74f95" providerId="ADAL" clId="{DB32BCCD-F004-4817-B6E0-E332E7B97A0A}" dt="2020-11-18T07:10:24.773" v="9720" actId="1076"/>
          <ac:spMkLst>
            <pc:docMk/>
            <pc:sldMk cId="1808623069" sldId="269"/>
            <ac:spMk id="3" creationId="{6542FB6B-4992-494A-AAD3-9AD291DCF033}"/>
          </ac:spMkLst>
        </pc:spChg>
        <pc:spChg chg="add mod">
          <ac:chgData name="Konstantin Dudnikov" userId="0cfa658a-2528-43cc-b063-55b3a0d74f95" providerId="ADAL" clId="{DB32BCCD-F004-4817-B6E0-E332E7B97A0A}" dt="2020-11-19T11:48:17.005" v="11706" actId="207"/>
          <ac:spMkLst>
            <pc:docMk/>
            <pc:sldMk cId="1808623069" sldId="269"/>
            <ac:spMk id="4" creationId="{15A31CE4-0C1A-4898-87A1-5343B3FF8008}"/>
          </ac:spMkLst>
        </pc:spChg>
        <pc:spChg chg="add mod">
          <ac:chgData name="Konstantin Dudnikov" userId="0cfa658a-2528-43cc-b063-55b3a0d74f95" providerId="ADAL" clId="{DB32BCCD-F004-4817-B6E0-E332E7B97A0A}" dt="2020-11-19T11:48:13.526" v="11705" actId="207"/>
          <ac:spMkLst>
            <pc:docMk/>
            <pc:sldMk cId="1808623069" sldId="269"/>
            <ac:spMk id="5" creationId="{7FF634DA-8664-402D-A1DA-EB0EDE840078}"/>
          </ac:spMkLst>
        </pc:spChg>
        <pc:spChg chg="add mod">
          <ac:chgData name="Konstantin Dudnikov" userId="0cfa658a-2528-43cc-b063-55b3a0d74f95" providerId="ADAL" clId="{DB32BCCD-F004-4817-B6E0-E332E7B97A0A}" dt="2020-11-18T07:11:27.236" v="9763" actId="122"/>
          <ac:spMkLst>
            <pc:docMk/>
            <pc:sldMk cId="1808623069" sldId="269"/>
            <ac:spMk id="6" creationId="{8AC60D72-4BF4-4415-8282-2C5F2EB989E2}"/>
          </ac:spMkLst>
        </pc:spChg>
        <pc:spChg chg="add mod">
          <ac:chgData name="Konstantin Dudnikov" userId="0cfa658a-2528-43cc-b063-55b3a0d74f95" providerId="ADAL" clId="{DB32BCCD-F004-4817-B6E0-E332E7B97A0A}" dt="2020-11-18T07:11:31.920" v="9776" actId="20577"/>
          <ac:spMkLst>
            <pc:docMk/>
            <pc:sldMk cId="1808623069" sldId="269"/>
            <ac:spMk id="11" creationId="{24A9F668-A3B8-4ECB-8B8B-AF4DA4D4284C}"/>
          </ac:spMkLst>
        </pc:spChg>
        <pc:spChg chg="add mod">
          <ac:chgData name="Konstantin Dudnikov" userId="0cfa658a-2528-43cc-b063-55b3a0d74f95" providerId="ADAL" clId="{DB32BCCD-F004-4817-B6E0-E332E7B97A0A}" dt="2020-11-18T07:11:40.509" v="9785" actId="20577"/>
          <ac:spMkLst>
            <pc:docMk/>
            <pc:sldMk cId="1808623069" sldId="269"/>
            <ac:spMk id="12" creationId="{2FF88AC2-68F6-4077-BD5F-89AD5B493AD6}"/>
          </ac:spMkLst>
        </pc:spChg>
        <pc:spChg chg="add del mod">
          <ac:chgData name="Konstantin Dudnikov" userId="0cfa658a-2528-43cc-b063-55b3a0d74f95" providerId="ADAL" clId="{DB32BCCD-F004-4817-B6E0-E332E7B97A0A}" dt="2020-11-19T11:42:48.897" v="11701" actId="478"/>
          <ac:spMkLst>
            <pc:docMk/>
            <pc:sldMk cId="1808623069" sldId="269"/>
            <ac:spMk id="13" creationId="{CB5660D9-030B-4B0F-94E3-9582395E16C4}"/>
          </ac:spMkLst>
        </pc:spChg>
        <pc:spChg chg="add mod">
          <ac:chgData name="Konstantin Dudnikov" userId="0cfa658a-2528-43cc-b063-55b3a0d74f95" providerId="ADAL" clId="{DB32BCCD-F004-4817-B6E0-E332E7B97A0A}" dt="2020-11-20T12:03:39.614" v="12258" actId="20577"/>
          <ac:spMkLst>
            <pc:docMk/>
            <pc:sldMk cId="1808623069" sldId="269"/>
            <ac:spMk id="14" creationId="{0262168D-B897-478A-9B0D-4A2814F11EAD}"/>
          </ac:spMkLst>
        </pc:spChg>
        <pc:cxnChg chg="add mod">
          <ac:chgData name="Konstantin Dudnikov" userId="0cfa658a-2528-43cc-b063-55b3a0d74f95" providerId="ADAL" clId="{DB32BCCD-F004-4817-B6E0-E332E7B97A0A}" dt="2020-11-18T07:11:20.702" v="9761" actId="1582"/>
          <ac:cxnSpMkLst>
            <pc:docMk/>
            <pc:sldMk cId="1808623069" sldId="269"/>
            <ac:cxnSpMk id="8" creationId="{0A83C4D5-7A1F-47A9-8FCF-D26FE37BABD0}"/>
          </ac:cxnSpMkLst>
        </pc:cxnChg>
        <pc:cxnChg chg="add mod">
          <ac:chgData name="Konstantin Dudnikov" userId="0cfa658a-2528-43cc-b063-55b3a0d74f95" providerId="ADAL" clId="{DB32BCCD-F004-4817-B6E0-E332E7B97A0A}" dt="2020-11-19T11:47:59.510" v="11704" actId="208"/>
          <ac:cxnSpMkLst>
            <pc:docMk/>
            <pc:sldMk cId="1808623069" sldId="269"/>
            <ac:cxnSpMk id="10" creationId="{904D9DE8-FA7F-477F-A3F5-F6C6B9E162FF}"/>
          </ac:cxnSpMkLst>
        </pc:cxnChg>
      </pc:sldChg>
      <pc:sldChg chg="modSp">
        <pc:chgData name="Konstantin Dudnikov" userId="0cfa658a-2528-43cc-b063-55b3a0d74f95" providerId="ADAL" clId="{DB32BCCD-F004-4817-B6E0-E332E7B97A0A}" dt="2020-11-13T09:05:23.299" v="7345" actId="403"/>
        <pc:sldMkLst>
          <pc:docMk/>
          <pc:sldMk cId="4239530446" sldId="270"/>
        </pc:sldMkLst>
        <pc:spChg chg="mod">
          <ac:chgData name="Konstantin Dudnikov" userId="0cfa658a-2528-43cc-b063-55b3a0d74f95" providerId="ADAL" clId="{DB32BCCD-F004-4817-B6E0-E332E7B97A0A}" dt="2020-11-13T09:05:23.299" v="7345" actId="403"/>
          <ac:spMkLst>
            <pc:docMk/>
            <pc:sldMk cId="4239530446" sldId="270"/>
            <ac:spMk id="4" creationId="{80EEC744-B13E-43F0-A457-F7E0931FD16B}"/>
          </ac:spMkLst>
        </pc:spChg>
      </pc:sldChg>
      <pc:sldChg chg="del">
        <pc:chgData name="Konstantin Dudnikov" userId="0cfa658a-2528-43cc-b063-55b3a0d74f95" providerId="ADAL" clId="{DB32BCCD-F004-4817-B6E0-E332E7B97A0A}" dt="2020-11-13T12:07:18.671" v="7739" actId="2696"/>
        <pc:sldMkLst>
          <pc:docMk/>
          <pc:sldMk cId="2654246781" sldId="273"/>
        </pc:sldMkLst>
      </pc:sldChg>
      <pc:sldChg chg="addSp delSp modSp">
        <pc:chgData name="Konstantin Dudnikov" userId="0cfa658a-2528-43cc-b063-55b3a0d74f95" providerId="ADAL" clId="{DB32BCCD-F004-4817-B6E0-E332E7B97A0A}" dt="2020-11-20T13:01:09.849" v="12426" actId="1076"/>
        <pc:sldMkLst>
          <pc:docMk/>
          <pc:sldMk cId="1278539268" sldId="274"/>
        </pc:sldMkLst>
        <pc:spChg chg="del mod">
          <ac:chgData name="Konstantin Dudnikov" userId="0cfa658a-2528-43cc-b063-55b3a0d74f95" providerId="ADAL" clId="{DB32BCCD-F004-4817-B6E0-E332E7B97A0A}" dt="2020-11-13T10:36:57.365" v="7377" actId="478"/>
          <ac:spMkLst>
            <pc:docMk/>
            <pc:sldMk cId="1278539268" sldId="274"/>
            <ac:spMk id="4" creationId="{DEF4B135-59C2-438F-BBC6-BA7B4F9D7025}"/>
          </ac:spMkLst>
        </pc:spChg>
        <pc:spChg chg="mod">
          <ac:chgData name="Konstantin Dudnikov" userId="0cfa658a-2528-43cc-b063-55b3a0d74f95" providerId="ADAL" clId="{DB32BCCD-F004-4817-B6E0-E332E7B97A0A}" dt="2020-11-20T11:45:36.454" v="12059" actId="207"/>
          <ac:spMkLst>
            <pc:docMk/>
            <pc:sldMk cId="1278539268" sldId="274"/>
            <ac:spMk id="7" creationId="{633AEB36-5A35-4309-8B41-C31A434AB7BD}"/>
          </ac:spMkLst>
        </pc:spChg>
        <pc:spChg chg="del">
          <ac:chgData name="Konstantin Dudnikov" userId="0cfa658a-2528-43cc-b063-55b3a0d74f95" providerId="ADAL" clId="{DB32BCCD-F004-4817-B6E0-E332E7B97A0A}" dt="2020-11-13T10:37:16.117" v="7378" actId="478"/>
          <ac:spMkLst>
            <pc:docMk/>
            <pc:sldMk cId="1278539268" sldId="274"/>
            <ac:spMk id="8" creationId="{A87F619C-8F18-49C0-924D-EA1880C8FA59}"/>
          </ac:spMkLst>
        </pc:spChg>
        <pc:spChg chg="add del mod">
          <ac:chgData name="Konstantin Dudnikov" userId="0cfa658a-2528-43cc-b063-55b3a0d74f95" providerId="ADAL" clId="{DB32BCCD-F004-4817-B6E0-E332E7B97A0A}" dt="2020-11-20T12:01:41.288" v="12236" actId="478"/>
          <ac:spMkLst>
            <pc:docMk/>
            <pc:sldMk cId="1278539268" sldId="274"/>
            <ac:spMk id="12" creationId="{1B709945-8E2E-4A4D-B4BA-37E6181787D0}"/>
          </ac:spMkLst>
        </pc:spChg>
        <pc:spChg chg="add del">
          <ac:chgData name="Konstantin Dudnikov" userId="0cfa658a-2528-43cc-b063-55b3a0d74f95" providerId="ADAL" clId="{DB32BCCD-F004-4817-B6E0-E332E7B97A0A}" dt="2020-11-13T10:25:16.802" v="7356"/>
          <ac:spMkLst>
            <pc:docMk/>
            <pc:sldMk cId="1278539268" sldId="274"/>
            <ac:spMk id="18" creationId="{776732A6-D5E6-4783-A3F7-6A9B016A47BB}"/>
          </ac:spMkLst>
        </pc:spChg>
        <pc:spChg chg="add del">
          <ac:chgData name="Konstantin Dudnikov" userId="0cfa658a-2528-43cc-b063-55b3a0d74f95" providerId="ADAL" clId="{DB32BCCD-F004-4817-B6E0-E332E7B97A0A}" dt="2020-11-13T10:25:16.802" v="7356"/>
          <ac:spMkLst>
            <pc:docMk/>
            <pc:sldMk cId="1278539268" sldId="274"/>
            <ac:spMk id="19" creationId="{BB2DB825-9505-417E-86C0-4CAF4728EDEE}"/>
          </ac:spMkLst>
        </pc:spChg>
        <pc:spChg chg="add del">
          <ac:chgData name="Konstantin Dudnikov" userId="0cfa658a-2528-43cc-b063-55b3a0d74f95" providerId="ADAL" clId="{DB32BCCD-F004-4817-B6E0-E332E7B97A0A}" dt="2020-11-13T10:25:16.802" v="7356"/>
          <ac:spMkLst>
            <pc:docMk/>
            <pc:sldMk cId="1278539268" sldId="274"/>
            <ac:spMk id="22" creationId="{5DBBB89E-5DE0-40BC-9A77-BADB20FBE5CF}"/>
          </ac:spMkLst>
        </pc:spChg>
        <pc:spChg chg="add del">
          <ac:chgData name="Konstantin Dudnikov" userId="0cfa658a-2528-43cc-b063-55b3a0d74f95" providerId="ADAL" clId="{DB32BCCD-F004-4817-B6E0-E332E7B97A0A}" dt="2020-11-13T10:25:16.802" v="7356"/>
          <ac:spMkLst>
            <pc:docMk/>
            <pc:sldMk cId="1278539268" sldId="274"/>
            <ac:spMk id="24" creationId="{F4008883-DAB1-41A9-A583-D30E9C05C0D6}"/>
          </ac:spMkLst>
        </pc:spChg>
        <pc:spChg chg="add del">
          <ac:chgData name="Konstantin Dudnikov" userId="0cfa658a-2528-43cc-b063-55b3a0d74f95" providerId="ADAL" clId="{DB32BCCD-F004-4817-B6E0-E332E7B97A0A}" dt="2020-11-13T10:25:16.802" v="7356"/>
          <ac:spMkLst>
            <pc:docMk/>
            <pc:sldMk cId="1278539268" sldId="274"/>
            <ac:spMk id="26" creationId="{75A3B72A-6AB2-45DF-844D-5BF45C08EE3A}"/>
          </ac:spMkLst>
        </pc:spChg>
        <pc:spChg chg="add mod">
          <ac:chgData name="Konstantin Dudnikov" userId="0cfa658a-2528-43cc-b063-55b3a0d74f95" providerId="ADAL" clId="{DB32BCCD-F004-4817-B6E0-E332E7B97A0A}" dt="2020-11-20T11:46:00.272" v="12060" actId="207"/>
          <ac:spMkLst>
            <pc:docMk/>
            <pc:sldMk cId="1278539268" sldId="274"/>
            <ac:spMk id="30" creationId="{0687C7C1-2DB9-4283-B236-6E7A2DC2B01D}"/>
          </ac:spMkLst>
        </pc:spChg>
        <pc:spChg chg="add mod">
          <ac:chgData name="Konstantin Dudnikov" userId="0cfa658a-2528-43cc-b063-55b3a0d74f95" providerId="ADAL" clId="{DB32BCCD-F004-4817-B6E0-E332E7B97A0A}" dt="2020-11-20T11:47:35.678" v="12136" actId="14100"/>
          <ac:spMkLst>
            <pc:docMk/>
            <pc:sldMk cId="1278539268" sldId="274"/>
            <ac:spMk id="31" creationId="{5FCC154C-003E-458A-9271-820D1410DF5D}"/>
          </ac:spMkLst>
        </pc:spChg>
        <pc:spChg chg="add mod">
          <ac:chgData name="Konstantin Dudnikov" userId="0cfa658a-2528-43cc-b063-55b3a0d74f95" providerId="ADAL" clId="{DB32BCCD-F004-4817-B6E0-E332E7B97A0A}" dt="2020-11-20T11:52:40.444" v="12161" actId="14100"/>
          <ac:spMkLst>
            <pc:docMk/>
            <pc:sldMk cId="1278539268" sldId="274"/>
            <ac:spMk id="32" creationId="{3BD5D345-4D42-4A23-B1E6-14E3720532E8}"/>
          </ac:spMkLst>
        </pc:spChg>
        <pc:spChg chg="add mod">
          <ac:chgData name="Konstantin Dudnikov" userId="0cfa658a-2528-43cc-b063-55b3a0d74f95" providerId="ADAL" clId="{DB32BCCD-F004-4817-B6E0-E332E7B97A0A}" dt="2020-11-13T12:06:01.977" v="7694" actId="14100"/>
          <ac:spMkLst>
            <pc:docMk/>
            <pc:sldMk cId="1278539268" sldId="274"/>
            <ac:spMk id="33" creationId="{04B98A4B-914D-4BED-949C-A6DD70EFCFD9}"/>
          </ac:spMkLst>
        </pc:spChg>
        <pc:spChg chg="add mod">
          <ac:chgData name="Konstantin Dudnikov" userId="0cfa658a-2528-43cc-b063-55b3a0d74f95" providerId="ADAL" clId="{DB32BCCD-F004-4817-B6E0-E332E7B97A0A}" dt="2020-11-13T12:06:57.662" v="7738" actId="20577"/>
          <ac:spMkLst>
            <pc:docMk/>
            <pc:sldMk cId="1278539268" sldId="274"/>
            <ac:spMk id="34" creationId="{DE26BA99-1188-4FA1-849B-1BB8349AD75F}"/>
          </ac:spMkLst>
        </pc:spChg>
        <pc:picChg chg="add mod">
          <ac:chgData name="Konstantin Dudnikov" userId="0cfa658a-2528-43cc-b063-55b3a0d74f95" providerId="ADAL" clId="{DB32BCCD-F004-4817-B6E0-E332E7B97A0A}" dt="2020-11-20T13:01:09.849" v="12426" actId="1076"/>
          <ac:picMkLst>
            <pc:docMk/>
            <pc:sldMk cId="1278539268" sldId="274"/>
            <ac:picMk id="4" creationId="{4AF8CA66-6F94-41EB-9A0A-0FD92AE850AE}"/>
          </ac:picMkLst>
        </pc:picChg>
        <pc:picChg chg="add mod modCrop">
          <ac:chgData name="Konstantin Dudnikov" userId="0cfa658a-2528-43cc-b063-55b3a0d74f95" providerId="ADAL" clId="{DB32BCCD-F004-4817-B6E0-E332E7B97A0A}" dt="2020-11-13T11:58:46.324" v="7532" actId="14100"/>
          <ac:picMkLst>
            <pc:docMk/>
            <pc:sldMk cId="1278539268" sldId="274"/>
            <ac:picMk id="5" creationId="{EC46E628-E976-4B95-B82F-FB1937C9BF5D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0" creationId="{26490B60-D965-438C-8A91-BE18E6BF00CB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1" creationId="{8E31A79D-6A76-4296-B51C-7CF520843D8E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2" creationId="{69997996-523E-40D0-97EB-36B6322D0489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3" creationId="{CC58D04F-8237-46F9-88E5-3E839CA80BD1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4" creationId="{938FA1A8-A95F-4B56-A739-A174987AFC88}"/>
          </ac:picMkLst>
        </pc:picChg>
        <pc:picChg chg="add del">
          <ac:chgData name="Konstantin Dudnikov" userId="0cfa658a-2528-43cc-b063-55b3a0d74f95" providerId="ADAL" clId="{DB32BCCD-F004-4817-B6E0-E332E7B97A0A}" dt="2020-11-13T10:25:16.802" v="7356"/>
          <ac:picMkLst>
            <pc:docMk/>
            <pc:sldMk cId="1278539268" sldId="274"/>
            <ac:picMk id="17" creationId="{17669AD1-40DA-40D6-9B6F-7274A3B7A223}"/>
          </ac:picMkLst>
        </pc:picChg>
        <pc:picChg chg="add del mod">
          <ac:chgData name="Konstantin Dudnikov" userId="0cfa658a-2528-43cc-b063-55b3a0d74f95" providerId="ADAL" clId="{DB32BCCD-F004-4817-B6E0-E332E7B97A0A}" dt="2020-11-20T13:01:06.868" v="12425" actId="478"/>
          <ac:picMkLst>
            <pc:docMk/>
            <pc:sldMk cId="1278539268" sldId="274"/>
            <ac:picMk id="27" creationId="{ABCA3A52-A277-449F-82FA-902C43C70A17}"/>
          </ac:picMkLst>
        </pc:picChg>
        <pc:picChg chg="add del mod">
          <ac:chgData name="Konstantin Dudnikov" userId="0cfa658a-2528-43cc-b063-55b3a0d74f95" providerId="ADAL" clId="{DB32BCCD-F004-4817-B6E0-E332E7B97A0A}" dt="2020-11-13T10:30:30.555" v="7367" actId="478"/>
          <ac:picMkLst>
            <pc:docMk/>
            <pc:sldMk cId="1278539268" sldId="274"/>
            <ac:picMk id="1026" creationId="{74F5FECA-E509-462D-83A5-C82026142B43}"/>
          </ac:picMkLst>
        </pc:picChg>
        <pc:picChg chg="add del">
          <ac:chgData name="Konstantin Dudnikov" userId="0cfa658a-2528-43cc-b063-55b3a0d74f95" providerId="ADAL" clId="{DB32BCCD-F004-4817-B6E0-E332E7B97A0A}" dt="2020-11-13T10:30:07.604" v="7366"/>
          <ac:picMkLst>
            <pc:docMk/>
            <pc:sldMk cId="1278539268" sldId="274"/>
            <ac:picMk id="1028" creationId="{996BEA97-A4F9-4CE7-A911-699538500108}"/>
          </ac:picMkLst>
        </pc:pic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9" creationId="{349AED08-06C2-49EE-9FA8-D74858DD0BBB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15" creationId="{EC811752-0A21-4A69-BC01-178874ED735A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16" creationId="{177050F6-7038-44D2-8273-3705EB4E8123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20" creationId="{C0272FC7-BAE5-46C3-8A73-A5E14788948C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21" creationId="{F0062409-E5C1-4B37-A3C6-B8F79B164D35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23" creationId="{2A3F8650-3BCF-416E-9DBE-9E09C84A9FC7}"/>
          </ac:cxnSpMkLst>
        </pc:cxnChg>
        <pc:cxnChg chg="add del">
          <ac:chgData name="Konstantin Dudnikov" userId="0cfa658a-2528-43cc-b063-55b3a0d74f95" providerId="ADAL" clId="{DB32BCCD-F004-4817-B6E0-E332E7B97A0A}" dt="2020-11-13T10:25:16.802" v="7356"/>
          <ac:cxnSpMkLst>
            <pc:docMk/>
            <pc:sldMk cId="1278539268" sldId="274"/>
            <ac:cxnSpMk id="25" creationId="{B14362FC-8716-4CE2-B988-13643B236C7E}"/>
          </ac:cxnSpMkLst>
        </pc:cxnChg>
      </pc:sldChg>
      <pc:sldChg chg="addSp delSp modSp ord">
        <pc:chgData name="Konstantin Dudnikov" userId="0cfa658a-2528-43cc-b063-55b3a0d74f95" providerId="ADAL" clId="{DB32BCCD-F004-4817-B6E0-E332E7B97A0A}" dt="2020-11-17T14:51:20.206" v="9559" actId="20577"/>
        <pc:sldMkLst>
          <pc:docMk/>
          <pc:sldMk cId="3079129742" sldId="275"/>
        </pc:sldMkLst>
        <pc:spChg chg="mod">
          <ac:chgData name="Konstantin Dudnikov" userId="0cfa658a-2528-43cc-b063-55b3a0d74f95" providerId="ADAL" clId="{DB32BCCD-F004-4817-B6E0-E332E7B97A0A}" dt="2020-11-13T11:46:08.155" v="7469" actId="20577"/>
          <ac:spMkLst>
            <pc:docMk/>
            <pc:sldMk cId="3079129742" sldId="275"/>
            <ac:spMk id="3" creationId="{8C506191-0CAA-4306-840E-6F7CDC1F7A57}"/>
          </ac:spMkLst>
        </pc:spChg>
        <pc:spChg chg="del mod">
          <ac:chgData name="Konstantin Dudnikov" userId="0cfa658a-2528-43cc-b063-55b3a0d74f95" providerId="ADAL" clId="{DB32BCCD-F004-4817-B6E0-E332E7B97A0A}" dt="2020-11-17T14:12:47.288" v="9279" actId="478"/>
          <ac:spMkLst>
            <pc:docMk/>
            <pc:sldMk cId="3079129742" sldId="275"/>
            <ac:spMk id="5" creationId="{3CCA36B5-1B7D-4101-894B-1E82437D51B8}"/>
          </ac:spMkLst>
        </pc:spChg>
        <pc:spChg chg="del">
          <ac:chgData name="Konstantin Dudnikov" userId="0cfa658a-2528-43cc-b063-55b3a0d74f95" providerId="ADAL" clId="{DB32BCCD-F004-4817-B6E0-E332E7B97A0A}" dt="2020-11-17T14:12:47.288" v="9279" actId="478"/>
          <ac:spMkLst>
            <pc:docMk/>
            <pc:sldMk cId="3079129742" sldId="275"/>
            <ac:spMk id="9" creationId="{4CDA46DB-B86D-418B-BCE9-C8862272D47F}"/>
          </ac:spMkLst>
        </pc:spChg>
        <pc:spChg chg="del">
          <ac:chgData name="Konstantin Dudnikov" userId="0cfa658a-2528-43cc-b063-55b3a0d74f95" providerId="ADAL" clId="{DB32BCCD-F004-4817-B6E0-E332E7B97A0A}" dt="2020-11-17T14:12:47.288" v="9279" actId="478"/>
          <ac:spMkLst>
            <pc:docMk/>
            <pc:sldMk cId="3079129742" sldId="275"/>
            <ac:spMk id="10" creationId="{1805CDCA-B2BB-4C85-B418-EA8408C2C997}"/>
          </ac:spMkLst>
        </pc:spChg>
        <pc:spChg chg="mod">
          <ac:chgData name="Konstantin Dudnikov" userId="0cfa658a-2528-43cc-b063-55b3a0d74f95" providerId="ADAL" clId="{DB32BCCD-F004-4817-B6E0-E332E7B97A0A}" dt="2020-11-17T14:51:20.206" v="9559" actId="20577"/>
          <ac:spMkLst>
            <pc:docMk/>
            <pc:sldMk cId="3079129742" sldId="275"/>
            <ac:spMk id="12" creationId="{6854062F-FF53-47A7-BD89-9FA4D188958C}"/>
          </ac:spMkLst>
        </pc:spChg>
        <pc:picChg chg="add mod">
          <ac:chgData name="Konstantin Dudnikov" userId="0cfa658a-2528-43cc-b063-55b3a0d74f95" providerId="ADAL" clId="{DB32BCCD-F004-4817-B6E0-E332E7B97A0A}" dt="2020-11-17T14:38:22.168" v="9378" actId="1076"/>
          <ac:picMkLst>
            <pc:docMk/>
            <pc:sldMk cId="3079129742" sldId="275"/>
            <ac:picMk id="4" creationId="{860F26B0-9EE6-463A-A4D2-292EF841D124}"/>
          </ac:picMkLst>
        </pc:picChg>
      </pc:sldChg>
      <pc:sldChg chg="del">
        <pc:chgData name="Konstantin Dudnikov" userId="0cfa658a-2528-43cc-b063-55b3a0d74f95" providerId="ADAL" clId="{DB32BCCD-F004-4817-B6E0-E332E7B97A0A}" dt="2020-11-13T11:09:01.568" v="7395" actId="2696"/>
        <pc:sldMkLst>
          <pc:docMk/>
          <pc:sldMk cId="2716625607" sldId="276"/>
        </pc:sldMkLst>
      </pc:sldChg>
      <pc:sldChg chg="addSp delSp modSp ord">
        <pc:chgData name="Konstantin Dudnikov" userId="0cfa658a-2528-43cc-b063-55b3a0d74f95" providerId="ADAL" clId="{DB32BCCD-F004-4817-B6E0-E332E7B97A0A}" dt="2020-11-17T11:04:22.105" v="8851" actId="20577"/>
        <pc:sldMkLst>
          <pc:docMk/>
          <pc:sldMk cId="3440453272" sldId="277"/>
        </pc:sldMkLst>
        <pc:spChg chg="mod">
          <ac:chgData name="Konstantin Dudnikov" userId="0cfa658a-2528-43cc-b063-55b3a0d74f95" providerId="ADAL" clId="{DB32BCCD-F004-4817-B6E0-E332E7B97A0A}" dt="2020-11-13T12:14:23.889" v="7765" actId="20577"/>
          <ac:spMkLst>
            <pc:docMk/>
            <pc:sldMk cId="3440453272" sldId="277"/>
            <ac:spMk id="3" creationId="{8C506191-0CAA-4306-840E-6F7CDC1F7A57}"/>
          </ac:spMkLst>
        </pc:spChg>
        <pc:spChg chg="add del mod">
          <ac:chgData name="Konstantin Dudnikov" userId="0cfa658a-2528-43cc-b063-55b3a0d74f95" providerId="ADAL" clId="{DB32BCCD-F004-4817-B6E0-E332E7B97A0A}" dt="2020-11-17T09:08:56.583" v="8287" actId="478"/>
          <ac:spMkLst>
            <pc:docMk/>
            <pc:sldMk cId="3440453272" sldId="277"/>
            <ac:spMk id="4" creationId="{A8BE7E9E-2AB2-45EE-9EC2-E21E52BBAB76}"/>
          </ac:spMkLst>
        </pc:spChg>
        <pc:spChg chg="del">
          <ac:chgData name="Konstantin Dudnikov" userId="0cfa658a-2528-43cc-b063-55b3a0d74f95" providerId="ADAL" clId="{DB32BCCD-F004-4817-B6E0-E332E7B97A0A}" dt="2020-11-13T12:23:04.586" v="7767" actId="478"/>
          <ac:spMkLst>
            <pc:docMk/>
            <pc:sldMk cId="3440453272" sldId="277"/>
            <ac:spMk id="5" creationId="{4E50E47A-6B88-426B-97E8-777FC3CBCB9D}"/>
          </ac:spMkLst>
        </pc:spChg>
        <pc:spChg chg="add mod">
          <ac:chgData name="Konstantin Dudnikov" userId="0cfa658a-2528-43cc-b063-55b3a0d74f95" providerId="ADAL" clId="{DB32BCCD-F004-4817-B6E0-E332E7B97A0A}" dt="2020-11-17T10:59:14.765" v="8630" actId="113"/>
          <ac:spMkLst>
            <pc:docMk/>
            <pc:sldMk cId="3440453272" sldId="277"/>
            <ac:spMk id="7" creationId="{1D827B78-44A0-433D-AC4D-793CB3C9175B}"/>
          </ac:spMkLst>
        </pc:spChg>
        <pc:spChg chg="add mod">
          <ac:chgData name="Konstantin Dudnikov" userId="0cfa658a-2528-43cc-b063-55b3a0d74f95" providerId="ADAL" clId="{DB32BCCD-F004-4817-B6E0-E332E7B97A0A}" dt="2020-11-17T10:59:27.714" v="8631" actId="1076"/>
          <ac:spMkLst>
            <pc:docMk/>
            <pc:sldMk cId="3440453272" sldId="277"/>
            <ac:spMk id="8" creationId="{4B1C31A0-38F1-4020-8459-018CD6F154EE}"/>
          </ac:spMkLst>
        </pc:spChg>
        <pc:spChg chg="add mod">
          <ac:chgData name="Konstantin Dudnikov" userId="0cfa658a-2528-43cc-b063-55b3a0d74f95" providerId="ADAL" clId="{DB32BCCD-F004-4817-B6E0-E332E7B97A0A}" dt="2020-11-17T09:23:42.710" v="8626" actId="12"/>
          <ac:spMkLst>
            <pc:docMk/>
            <pc:sldMk cId="3440453272" sldId="277"/>
            <ac:spMk id="9" creationId="{BDF40003-6566-4570-ADEC-7FC19B7DFD2E}"/>
          </ac:spMkLst>
        </pc:spChg>
        <pc:spChg chg="del">
          <ac:chgData name="Konstantin Dudnikov" userId="0cfa658a-2528-43cc-b063-55b3a0d74f95" providerId="ADAL" clId="{DB32BCCD-F004-4817-B6E0-E332E7B97A0A}" dt="2020-11-13T12:23:03.207" v="7766" actId="478"/>
          <ac:spMkLst>
            <pc:docMk/>
            <pc:sldMk cId="3440453272" sldId="277"/>
            <ac:spMk id="10" creationId="{1805CDCA-B2BB-4C85-B418-EA8408C2C997}"/>
          </ac:spMkLst>
        </pc:spChg>
        <pc:spChg chg="add mod">
          <ac:chgData name="Konstantin Dudnikov" userId="0cfa658a-2528-43cc-b063-55b3a0d74f95" providerId="ADAL" clId="{DB32BCCD-F004-4817-B6E0-E332E7B97A0A}" dt="2020-11-17T11:04:22.105" v="8851" actId="20577"/>
          <ac:spMkLst>
            <pc:docMk/>
            <pc:sldMk cId="3440453272" sldId="277"/>
            <ac:spMk id="10" creationId="{28624019-535C-4AC2-918D-CB1DC8770F29}"/>
          </ac:spMkLst>
        </pc:spChg>
      </pc:sldChg>
      <pc:sldChg chg="modSp add">
        <pc:chgData name="Konstantin Dudnikov" userId="0cfa658a-2528-43cc-b063-55b3a0d74f95" providerId="ADAL" clId="{DB32BCCD-F004-4817-B6E0-E332E7B97A0A}" dt="2020-11-03T12:08:08.130" v="891" actId="20577"/>
        <pc:sldMkLst>
          <pc:docMk/>
          <pc:sldMk cId="3744937444" sldId="278"/>
        </pc:sldMkLst>
        <pc:spChg chg="mod">
          <ac:chgData name="Konstantin Dudnikov" userId="0cfa658a-2528-43cc-b063-55b3a0d74f95" providerId="ADAL" clId="{DB32BCCD-F004-4817-B6E0-E332E7B97A0A}" dt="2020-11-03T12:08:08.130" v="891" actId="20577"/>
          <ac:spMkLst>
            <pc:docMk/>
            <pc:sldMk cId="3744937444" sldId="278"/>
            <ac:spMk id="3" creationId="{746816E6-A454-444D-BD0B-A18A5C3F027F}"/>
          </ac:spMkLst>
        </pc:spChg>
      </pc:sldChg>
      <pc:sldChg chg="modSp add">
        <pc:chgData name="Konstantin Dudnikov" userId="0cfa658a-2528-43cc-b063-55b3a0d74f95" providerId="ADAL" clId="{DB32BCCD-F004-4817-B6E0-E332E7B97A0A}" dt="2020-11-03T12:09:07.951" v="955" actId="20577"/>
        <pc:sldMkLst>
          <pc:docMk/>
          <pc:sldMk cId="571716955" sldId="279"/>
        </pc:sldMkLst>
        <pc:spChg chg="mod">
          <ac:chgData name="Konstantin Dudnikov" userId="0cfa658a-2528-43cc-b063-55b3a0d74f95" providerId="ADAL" clId="{DB32BCCD-F004-4817-B6E0-E332E7B97A0A}" dt="2020-11-03T12:09:07.951" v="955" actId="20577"/>
          <ac:spMkLst>
            <pc:docMk/>
            <pc:sldMk cId="571716955" sldId="279"/>
            <ac:spMk id="3" creationId="{79DD8720-0A4C-4DB9-AA6C-638915BFBBF5}"/>
          </ac:spMkLst>
        </pc:spChg>
      </pc:sldChg>
      <pc:sldChg chg="modSp add">
        <pc:chgData name="Konstantin Dudnikov" userId="0cfa658a-2528-43cc-b063-55b3a0d74f95" providerId="ADAL" clId="{DB32BCCD-F004-4817-B6E0-E332E7B97A0A}" dt="2020-11-03T12:30:10.367" v="1108" actId="20577"/>
        <pc:sldMkLst>
          <pc:docMk/>
          <pc:sldMk cId="1684489344" sldId="280"/>
        </pc:sldMkLst>
        <pc:spChg chg="mod">
          <ac:chgData name="Konstantin Dudnikov" userId="0cfa658a-2528-43cc-b063-55b3a0d74f95" providerId="ADAL" clId="{DB32BCCD-F004-4817-B6E0-E332E7B97A0A}" dt="2020-11-03T12:30:10.367" v="1108" actId="20577"/>
          <ac:spMkLst>
            <pc:docMk/>
            <pc:sldMk cId="1684489344" sldId="280"/>
            <ac:spMk id="3" creationId="{79DD8720-0A4C-4DB9-AA6C-638915BFBBF5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03T12:30:35.512" v="1153"/>
        <pc:sldMkLst>
          <pc:docMk/>
          <pc:sldMk cId="1519087870" sldId="281"/>
        </pc:sldMkLst>
        <pc:spChg chg="del">
          <ac:chgData name="Konstantin Dudnikov" userId="0cfa658a-2528-43cc-b063-55b3a0d74f95" providerId="ADAL" clId="{DB32BCCD-F004-4817-B6E0-E332E7B97A0A}" dt="2020-11-03T12:30:35.305" v="1152" actId="478"/>
          <ac:spMkLst>
            <pc:docMk/>
            <pc:sldMk cId="1519087870" sldId="281"/>
            <ac:spMk id="3" creationId="{79DD8720-0A4C-4DB9-AA6C-638915BFBBF5}"/>
          </ac:spMkLst>
        </pc:spChg>
        <pc:spChg chg="add mod">
          <ac:chgData name="Konstantin Dudnikov" userId="0cfa658a-2528-43cc-b063-55b3a0d74f95" providerId="ADAL" clId="{DB32BCCD-F004-4817-B6E0-E332E7B97A0A}" dt="2020-11-03T12:30:26.705" v="1151" actId="20577"/>
          <ac:spMkLst>
            <pc:docMk/>
            <pc:sldMk cId="1519087870" sldId="281"/>
            <ac:spMk id="4" creationId="{1481B570-EC66-44DD-ABB2-EC23C8DC7EA4}"/>
          </ac:spMkLst>
        </pc:spChg>
        <pc:spChg chg="add">
          <ac:chgData name="Konstantin Dudnikov" userId="0cfa658a-2528-43cc-b063-55b3a0d74f95" providerId="ADAL" clId="{DB32BCCD-F004-4817-B6E0-E332E7B97A0A}" dt="2020-11-03T12:30:35.512" v="1153"/>
          <ac:spMkLst>
            <pc:docMk/>
            <pc:sldMk cId="1519087870" sldId="281"/>
            <ac:spMk id="5" creationId="{AF216A34-82E0-4B41-ABB6-BFDB3666C086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04T07:13:15.758" v="1760" actId="20577"/>
        <pc:sldMkLst>
          <pc:docMk/>
          <pc:sldMk cId="1454745601" sldId="282"/>
        </pc:sldMkLst>
        <pc:spChg chg="del">
          <ac:chgData name="Konstantin Dudnikov" userId="0cfa658a-2528-43cc-b063-55b3a0d74f95" providerId="ADAL" clId="{DB32BCCD-F004-4817-B6E0-E332E7B97A0A}" dt="2020-11-03T12:11:27.503" v="1009" actId="478"/>
          <ac:spMkLst>
            <pc:docMk/>
            <pc:sldMk cId="1454745601" sldId="282"/>
            <ac:spMk id="3" creationId="{79DD8720-0A4C-4DB9-AA6C-638915BFBBF5}"/>
          </ac:spMkLst>
        </pc:spChg>
        <pc:spChg chg="del">
          <ac:chgData name="Konstantin Dudnikov" userId="0cfa658a-2528-43cc-b063-55b3a0d74f95" providerId="ADAL" clId="{DB32BCCD-F004-4817-B6E0-E332E7B97A0A}" dt="2020-11-03T12:11:27.503" v="1009" actId="478"/>
          <ac:spMkLst>
            <pc:docMk/>
            <pc:sldMk cId="1454745601" sldId="282"/>
            <ac:spMk id="4" creationId="{1481B570-EC66-44DD-ABB2-EC23C8DC7EA4}"/>
          </ac:spMkLst>
        </pc:spChg>
        <pc:spChg chg="add mod">
          <ac:chgData name="Konstantin Dudnikov" userId="0cfa658a-2528-43cc-b063-55b3a0d74f95" providerId="ADAL" clId="{DB32BCCD-F004-4817-B6E0-E332E7B97A0A}" dt="2020-11-03T12:31:30.831" v="1177" actId="20577"/>
          <ac:spMkLst>
            <pc:docMk/>
            <pc:sldMk cId="1454745601" sldId="282"/>
            <ac:spMk id="5" creationId="{71249B67-25F9-49E8-96B8-1FF25F275370}"/>
          </ac:spMkLst>
        </pc:spChg>
        <pc:spChg chg="add mod">
          <ac:chgData name="Konstantin Dudnikov" userId="0cfa658a-2528-43cc-b063-55b3a0d74f95" providerId="ADAL" clId="{DB32BCCD-F004-4817-B6E0-E332E7B97A0A}" dt="2020-11-04T07:04:24.703" v="1451" actId="6549"/>
          <ac:spMkLst>
            <pc:docMk/>
            <pc:sldMk cId="1454745601" sldId="282"/>
            <ac:spMk id="6" creationId="{F3F50F92-44A0-4F7E-910A-28484D4FBBAE}"/>
          </ac:spMkLst>
        </pc:spChg>
        <pc:spChg chg="add mod">
          <ac:chgData name="Konstantin Dudnikov" userId="0cfa658a-2528-43cc-b063-55b3a0d74f95" providerId="ADAL" clId="{DB32BCCD-F004-4817-B6E0-E332E7B97A0A}" dt="2020-11-04T07:13:15.758" v="1760" actId="20577"/>
          <ac:spMkLst>
            <pc:docMk/>
            <pc:sldMk cId="1454745601" sldId="282"/>
            <ac:spMk id="7" creationId="{9F12C1C9-5B77-4033-AD6A-E8E2DC8415E7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9T11:29:56.677" v="11533" actId="1076"/>
        <pc:sldMkLst>
          <pc:docMk/>
          <pc:sldMk cId="379060515" sldId="283"/>
        </pc:sldMkLst>
        <pc:spChg chg="add mod">
          <ac:chgData name="Konstantin Dudnikov" userId="0cfa658a-2528-43cc-b063-55b3a0d74f95" providerId="ADAL" clId="{DB32BCCD-F004-4817-B6E0-E332E7B97A0A}" dt="2020-11-09T12:04:56.846" v="5561" actId="1076"/>
          <ac:spMkLst>
            <pc:docMk/>
            <pc:sldMk cId="379060515" sldId="283"/>
            <ac:spMk id="3" creationId="{45FAA555-41DA-4957-9D3F-E98D339FF675}"/>
          </ac:spMkLst>
        </pc:spChg>
        <pc:spChg chg="add del mod">
          <ac:chgData name="Konstantin Dudnikov" userId="0cfa658a-2528-43cc-b063-55b3a0d74f95" providerId="ADAL" clId="{DB32BCCD-F004-4817-B6E0-E332E7B97A0A}" dt="2020-11-19T11:29:27.019" v="11520" actId="478"/>
          <ac:spMkLst>
            <pc:docMk/>
            <pc:sldMk cId="379060515" sldId="283"/>
            <ac:spMk id="4" creationId="{B6457A8B-7D69-464A-A9B3-9341B5A5FF3B}"/>
          </ac:spMkLst>
        </pc:spChg>
        <pc:spChg chg="mod">
          <ac:chgData name="Konstantin Dudnikov" userId="0cfa658a-2528-43cc-b063-55b3a0d74f95" providerId="ADAL" clId="{DB32BCCD-F004-4817-B6E0-E332E7B97A0A}" dt="2020-11-03T12:13:11.375" v="1066" actId="20577"/>
          <ac:spMkLst>
            <pc:docMk/>
            <pc:sldMk cId="379060515" sldId="283"/>
            <ac:spMk id="5" creationId="{71249B67-25F9-49E8-96B8-1FF25F275370}"/>
          </ac:spMkLst>
        </pc:spChg>
        <pc:spChg chg="add del mod">
          <ac:chgData name="Konstantin Dudnikov" userId="0cfa658a-2528-43cc-b063-55b3a0d74f95" providerId="ADAL" clId="{DB32BCCD-F004-4817-B6E0-E332E7B97A0A}" dt="2020-11-19T11:29:42.218" v="11521" actId="478"/>
          <ac:spMkLst>
            <pc:docMk/>
            <pc:sldMk cId="379060515" sldId="283"/>
            <ac:spMk id="6" creationId="{46C86EBE-F7C6-4D48-B9E1-5D02438A9F4D}"/>
          </ac:spMkLst>
        </pc:spChg>
        <pc:spChg chg="add mod">
          <ac:chgData name="Konstantin Dudnikov" userId="0cfa658a-2528-43cc-b063-55b3a0d74f95" providerId="ADAL" clId="{DB32BCCD-F004-4817-B6E0-E332E7B97A0A}" dt="2020-11-19T11:29:56.677" v="11533" actId="1076"/>
          <ac:spMkLst>
            <pc:docMk/>
            <pc:sldMk cId="379060515" sldId="283"/>
            <ac:spMk id="7" creationId="{60624FAA-B44D-47E8-A72E-0DD005A110AB}"/>
          </ac:spMkLst>
        </pc:spChg>
        <pc:spChg chg="add mod">
          <ac:chgData name="Konstantin Dudnikov" userId="0cfa658a-2528-43cc-b063-55b3a0d74f95" providerId="ADAL" clId="{DB32BCCD-F004-4817-B6E0-E332E7B97A0A}" dt="2020-11-19T11:29:49.355" v="11532" actId="6549"/>
          <ac:spMkLst>
            <pc:docMk/>
            <pc:sldMk cId="379060515" sldId="283"/>
            <ac:spMk id="8" creationId="{63714528-4DD9-4259-A15F-0AEF33D8C9E2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3T07:27:17.101" v="6735" actId="207"/>
        <pc:sldMkLst>
          <pc:docMk/>
          <pc:sldMk cId="3228075737" sldId="284"/>
        </pc:sldMkLst>
        <pc:spChg chg="add del mod">
          <ac:chgData name="Konstantin Dudnikov" userId="0cfa658a-2528-43cc-b063-55b3a0d74f95" providerId="ADAL" clId="{DB32BCCD-F004-4817-B6E0-E332E7B97A0A}" dt="2020-11-10T13:08:42.608" v="5864" actId="478"/>
          <ac:spMkLst>
            <pc:docMk/>
            <pc:sldMk cId="3228075737" sldId="284"/>
            <ac:spMk id="3" creationId="{2297DECA-BBAA-4D98-93AD-91320DDDABAD}"/>
          </ac:spMkLst>
        </pc:spChg>
        <pc:spChg chg="add mod">
          <ac:chgData name="Konstantin Dudnikov" userId="0cfa658a-2528-43cc-b063-55b3a0d74f95" providerId="ADAL" clId="{DB32BCCD-F004-4817-B6E0-E332E7B97A0A}" dt="2020-11-13T07:27:17.101" v="6735" actId="207"/>
          <ac:spMkLst>
            <pc:docMk/>
            <pc:sldMk cId="3228075737" sldId="284"/>
            <ac:spMk id="3" creationId="{2EA582B8-3EEA-4B33-82DC-6A3615DB4761}"/>
          </ac:spMkLst>
        </pc:spChg>
        <pc:spChg chg="mod">
          <ac:chgData name="Konstantin Dudnikov" userId="0cfa658a-2528-43cc-b063-55b3a0d74f95" providerId="ADAL" clId="{DB32BCCD-F004-4817-B6E0-E332E7B97A0A}" dt="2020-11-13T07:07:26.258" v="6649" actId="20577"/>
          <ac:spMkLst>
            <pc:docMk/>
            <pc:sldMk cId="3228075737" sldId="284"/>
            <ac:spMk id="5" creationId="{71249B67-25F9-49E8-96B8-1FF25F275370}"/>
          </ac:spMkLst>
        </pc:spChg>
        <pc:picChg chg="add del mod">
          <ac:chgData name="Konstantin Dudnikov" userId="0cfa658a-2528-43cc-b063-55b3a0d74f95" providerId="ADAL" clId="{DB32BCCD-F004-4817-B6E0-E332E7B97A0A}" dt="2020-11-13T07:07:29.400" v="6650" actId="478"/>
          <ac:picMkLst>
            <pc:docMk/>
            <pc:sldMk cId="3228075737" sldId="284"/>
            <ac:picMk id="4" creationId="{644D6976-C630-4ED1-93AE-E1800ED5D61D}"/>
          </ac:picMkLst>
        </pc:picChg>
      </pc:sldChg>
      <pc:sldChg chg="addSp delSp modSp add">
        <pc:chgData name="Konstantin Dudnikov" userId="0cfa658a-2528-43cc-b063-55b3a0d74f95" providerId="ADAL" clId="{DB32BCCD-F004-4817-B6E0-E332E7B97A0A}" dt="2020-11-04T08:54:33.943" v="3203" actId="478"/>
        <pc:sldMkLst>
          <pc:docMk/>
          <pc:sldMk cId="2207393027" sldId="285"/>
        </pc:sldMkLst>
        <pc:spChg chg="del">
          <ac:chgData name="Konstantin Dudnikov" userId="0cfa658a-2528-43cc-b063-55b3a0d74f95" providerId="ADAL" clId="{DB32BCCD-F004-4817-B6E0-E332E7B97A0A}" dt="2020-11-03T12:31:05.696" v="1154" actId="478"/>
          <ac:spMkLst>
            <pc:docMk/>
            <pc:sldMk cId="2207393027" sldId="285"/>
            <ac:spMk id="3" creationId="{79DD8720-0A4C-4DB9-AA6C-638915BFBBF5}"/>
          </ac:spMkLst>
        </pc:spChg>
        <pc:spChg chg="add mod">
          <ac:chgData name="Konstantin Dudnikov" userId="0cfa658a-2528-43cc-b063-55b3a0d74f95" providerId="ADAL" clId="{DB32BCCD-F004-4817-B6E0-E332E7B97A0A}" dt="2020-11-04T07:05:15.630" v="1476" actId="20577"/>
          <ac:spMkLst>
            <pc:docMk/>
            <pc:sldMk cId="2207393027" sldId="285"/>
            <ac:spMk id="3" creationId="{B59A7B42-F0E0-4ABD-8CC4-EB86C90CB8A5}"/>
          </ac:spMkLst>
        </pc:spChg>
        <pc:spChg chg="del">
          <ac:chgData name="Konstantin Dudnikov" userId="0cfa658a-2528-43cc-b063-55b3a0d74f95" providerId="ADAL" clId="{DB32BCCD-F004-4817-B6E0-E332E7B97A0A}" dt="2020-11-03T12:31:05.696" v="1154" actId="478"/>
          <ac:spMkLst>
            <pc:docMk/>
            <pc:sldMk cId="2207393027" sldId="285"/>
            <ac:spMk id="4" creationId="{1481B570-EC66-44DD-ABB2-EC23C8DC7EA4}"/>
          </ac:spMkLst>
        </pc:spChg>
        <pc:spChg chg="add del mod">
          <ac:chgData name="Konstantin Dudnikov" userId="0cfa658a-2528-43cc-b063-55b3a0d74f95" providerId="ADAL" clId="{DB32BCCD-F004-4817-B6E0-E332E7B97A0A}" dt="2020-11-04T08:54:33.943" v="3203" actId="478"/>
          <ac:spMkLst>
            <pc:docMk/>
            <pc:sldMk cId="2207393027" sldId="285"/>
            <ac:spMk id="5" creationId="{0381DE63-4662-4B02-8984-6CA5D661A93E}"/>
          </ac:spMkLst>
        </pc:spChg>
        <pc:spChg chg="add mod">
          <ac:chgData name="Konstantin Dudnikov" userId="0cfa658a-2528-43cc-b063-55b3a0d74f95" providerId="ADAL" clId="{DB32BCCD-F004-4817-B6E0-E332E7B97A0A}" dt="2020-11-04T07:04:33.510" v="1454" actId="1076"/>
          <ac:spMkLst>
            <pc:docMk/>
            <pc:sldMk cId="2207393027" sldId="285"/>
            <ac:spMk id="6" creationId="{8F880540-F78B-4968-A530-8A69E7C59636}"/>
          </ac:spMkLst>
        </pc:spChg>
        <pc:spChg chg="add mod">
          <ac:chgData name="Konstantin Dudnikov" userId="0cfa658a-2528-43cc-b063-55b3a0d74f95" providerId="ADAL" clId="{DB32BCCD-F004-4817-B6E0-E332E7B97A0A}" dt="2020-11-04T07:04:31.911" v="1453" actId="1076"/>
          <ac:spMkLst>
            <pc:docMk/>
            <pc:sldMk cId="2207393027" sldId="285"/>
            <ac:spMk id="7" creationId="{4F7DA76E-3DC1-4B85-B7EA-091B35DF102F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04T08:11:17.217" v="2230"/>
        <pc:sldMkLst>
          <pc:docMk/>
          <pc:sldMk cId="2126981174" sldId="286"/>
        </pc:sldMkLst>
        <pc:spChg chg="add mod">
          <ac:chgData name="Konstantin Dudnikov" userId="0cfa658a-2528-43cc-b063-55b3a0d74f95" providerId="ADAL" clId="{DB32BCCD-F004-4817-B6E0-E332E7B97A0A}" dt="2020-11-04T07:32:43.182" v="1977" actId="1076"/>
          <ac:spMkLst>
            <pc:docMk/>
            <pc:sldMk cId="2126981174" sldId="286"/>
            <ac:spMk id="3" creationId="{7B7A98A9-7DE9-4AF0-B9EF-C5E543AA01E8}"/>
          </ac:spMkLst>
        </pc:spChg>
        <pc:spChg chg="add del mod">
          <ac:chgData name="Konstantin Dudnikov" userId="0cfa658a-2528-43cc-b063-55b3a0d74f95" providerId="ADAL" clId="{DB32BCCD-F004-4817-B6E0-E332E7B97A0A}" dt="2020-11-04T08:00:19.706" v="2204" actId="478"/>
          <ac:spMkLst>
            <pc:docMk/>
            <pc:sldMk cId="2126981174" sldId="286"/>
            <ac:spMk id="6" creationId="{4498C3F8-838B-4592-94B5-ACC2AA50A27E}"/>
          </ac:spMkLst>
        </pc:spChg>
        <pc:graphicFrameChg chg="add mod modGraphic">
          <ac:chgData name="Konstantin Dudnikov" userId="0cfa658a-2528-43cc-b063-55b3a0d74f95" providerId="ADAL" clId="{DB32BCCD-F004-4817-B6E0-E332E7B97A0A}" dt="2020-11-04T08:01:53.896" v="2228" actId="122"/>
          <ac:graphicFrameMkLst>
            <pc:docMk/>
            <pc:sldMk cId="2126981174" sldId="286"/>
            <ac:graphicFrameMk id="4" creationId="{F289752C-7DD9-4BD3-9E8D-B5DC1CED53F4}"/>
          </ac:graphicFrameMkLst>
        </pc:graphicFrameChg>
        <pc:graphicFrameChg chg="add del">
          <ac:chgData name="Konstantin Dudnikov" userId="0cfa658a-2528-43cc-b063-55b3a0d74f95" providerId="ADAL" clId="{DB32BCCD-F004-4817-B6E0-E332E7B97A0A}" dt="2020-11-04T08:11:17.217" v="2230"/>
          <ac:graphicFrameMkLst>
            <pc:docMk/>
            <pc:sldMk cId="2126981174" sldId="286"/>
            <ac:graphicFrameMk id="8" creationId="{6FED7DC1-B5FF-4B68-B9A1-D4D42B34E507}"/>
          </ac:graphicFrameMkLst>
        </pc:graphicFrameChg>
      </pc:sldChg>
      <pc:sldChg chg="addSp modSp add">
        <pc:chgData name="Konstantin Dudnikov" userId="0cfa658a-2528-43cc-b063-55b3a0d74f95" providerId="ADAL" clId="{DB32BCCD-F004-4817-B6E0-E332E7B97A0A}" dt="2020-11-04T07:15:42.630" v="1802" actId="207"/>
        <pc:sldMkLst>
          <pc:docMk/>
          <pc:sldMk cId="4043801228" sldId="287"/>
        </pc:sldMkLst>
        <pc:spChg chg="mod">
          <ac:chgData name="Konstantin Dudnikov" userId="0cfa658a-2528-43cc-b063-55b3a0d74f95" providerId="ADAL" clId="{DB32BCCD-F004-4817-B6E0-E332E7B97A0A}" dt="2020-11-04T07:11:49.215" v="1722" actId="20577"/>
          <ac:spMkLst>
            <pc:docMk/>
            <pc:sldMk cId="4043801228" sldId="287"/>
            <ac:spMk id="6" creationId="{F3F50F92-44A0-4F7E-910A-28484D4FBBAE}"/>
          </ac:spMkLst>
        </pc:spChg>
        <pc:spChg chg="add mod">
          <ac:chgData name="Konstantin Dudnikov" userId="0cfa658a-2528-43cc-b063-55b3a0d74f95" providerId="ADAL" clId="{DB32BCCD-F004-4817-B6E0-E332E7B97A0A}" dt="2020-11-04T07:15:42.630" v="1802" actId="207"/>
          <ac:spMkLst>
            <pc:docMk/>
            <pc:sldMk cId="4043801228" sldId="287"/>
            <ac:spMk id="7" creationId="{00E8BC4E-4361-4530-89E6-91606FAEC4DF}"/>
          </ac:spMkLst>
        </pc:spChg>
      </pc:sldChg>
      <pc:sldChg chg="addSp modSp add">
        <pc:chgData name="Konstantin Dudnikov" userId="0cfa658a-2528-43cc-b063-55b3a0d74f95" providerId="ADAL" clId="{DB32BCCD-F004-4817-B6E0-E332E7B97A0A}" dt="2020-11-04T07:22:55.951" v="1930" actId="207"/>
        <pc:sldMkLst>
          <pc:docMk/>
          <pc:sldMk cId="3942695968" sldId="288"/>
        </pc:sldMkLst>
        <pc:spChg chg="mod">
          <ac:chgData name="Konstantin Dudnikov" userId="0cfa658a-2528-43cc-b063-55b3a0d74f95" providerId="ADAL" clId="{DB32BCCD-F004-4817-B6E0-E332E7B97A0A}" dt="2020-11-04T07:20:55.164" v="1916" actId="20577"/>
          <ac:spMkLst>
            <pc:docMk/>
            <pc:sldMk cId="3942695968" sldId="288"/>
            <ac:spMk id="6" creationId="{F3F50F92-44A0-4F7E-910A-28484D4FBBAE}"/>
          </ac:spMkLst>
        </pc:spChg>
        <pc:spChg chg="add mod">
          <ac:chgData name="Konstantin Dudnikov" userId="0cfa658a-2528-43cc-b063-55b3a0d74f95" providerId="ADAL" clId="{DB32BCCD-F004-4817-B6E0-E332E7B97A0A}" dt="2020-11-04T07:22:55.951" v="1930" actId="207"/>
          <ac:spMkLst>
            <pc:docMk/>
            <pc:sldMk cId="3942695968" sldId="288"/>
            <ac:spMk id="7" creationId="{252E8A55-33E2-4BF2-BE3F-9C8232162C63}"/>
          </ac:spMkLst>
        </pc:spChg>
      </pc:sldChg>
      <pc:sldChg chg="addSp modSp add">
        <pc:chgData name="Konstantin Dudnikov" userId="0cfa658a-2528-43cc-b063-55b3a0d74f95" providerId="ADAL" clId="{DB32BCCD-F004-4817-B6E0-E332E7B97A0A}" dt="2020-11-04T07:30:03.244" v="1943"/>
        <pc:sldMkLst>
          <pc:docMk/>
          <pc:sldMk cId="2869164853" sldId="289"/>
        </pc:sldMkLst>
        <pc:spChg chg="mod">
          <ac:chgData name="Konstantin Dudnikov" userId="0cfa658a-2528-43cc-b063-55b3a0d74f95" providerId="ADAL" clId="{DB32BCCD-F004-4817-B6E0-E332E7B97A0A}" dt="2020-11-04T07:30:01.803" v="1942" actId="20577"/>
          <ac:spMkLst>
            <pc:docMk/>
            <pc:sldMk cId="2869164853" sldId="289"/>
            <ac:spMk id="6" creationId="{F3F50F92-44A0-4F7E-910A-28484D4FBBAE}"/>
          </ac:spMkLst>
        </pc:spChg>
        <pc:spChg chg="add">
          <ac:chgData name="Konstantin Dudnikov" userId="0cfa658a-2528-43cc-b063-55b3a0d74f95" providerId="ADAL" clId="{DB32BCCD-F004-4817-B6E0-E332E7B97A0A}" dt="2020-11-04T07:30:03.244" v="1943"/>
          <ac:spMkLst>
            <pc:docMk/>
            <pc:sldMk cId="2869164853" sldId="289"/>
            <ac:spMk id="7" creationId="{160EABD5-5234-4FDC-BFBC-384A124BF1EF}"/>
          </ac:spMkLst>
        </pc:spChg>
      </pc:sldChg>
      <pc:sldChg chg="modSp add">
        <pc:chgData name="Konstantin Dudnikov" userId="0cfa658a-2528-43cc-b063-55b3a0d74f95" providerId="ADAL" clId="{DB32BCCD-F004-4817-B6E0-E332E7B97A0A}" dt="2020-11-04T07:19:52.686" v="1914" actId="20577"/>
        <pc:sldMkLst>
          <pc:docMk/>
          <pc:sldMk cId="3255272944" sldId="290"/>
        </pc:sldMkLst>
        <pc:spChg chg="mod">
          <ac:chgData name="Konstantin Dudnikov" userId="0cfa658a-2528-43cc-b063-55b3a0d74f95" providerId="ADAL" clId="{DB32BCCD-F004-4817-B6E0-E332E7B97A0A}" dt="2020-11-04T07:19:52.686" v="1914" actId="20577"/>
          <ac:spMkLst>
            <pc:docMk/>
            <pc:sldMk cId="3255272944" sldId="290"/>
            <ac:spMk id="7" creationId="{00E8BC4E-4361-4530-89E6-91606FAEC4DF}"/>
          </ac:spMkLst>
        </pc:spChg>
      </pc:sldChg>
      <pc:sldChg chg="modSp add">
        <pc:chgData name="Konstantin Dudnikov" userId="0cfa658a-2528-43cc-b063-55b3a0d74f95" providerId="ADAL" clId="{DB32BCCD-F004-4817-B6E0-E332E7B97A0A}" dt="2020-11-04T07:28:56.052" v="1941" actId="20577"/>
        <pc:sldMkLst>
          <pc:docMk/>
          <pc:sldMk cId="1376738275" sldId="291"/>
        </pc:sldMkLst>
        <pc:spChg chg="mod">
          <ac:chgData name="Konstantin Dudnikov" userId="0cfa658a-2528-43cc-b063-55b3a0d74f95" providerId="ADAL" clId="{DB32BCCD-F004-4817-B6E0-E332E7B97A0A}" dt="2020-11-04T07:28:56.052" v="1941" actId="20577"/>
          <ac:spMkLst>
            <pc:docMk/>
            <pc:sldMk cId="1376738275" sldId="291"/>
            <ac:spMk id="7" creationId="{252E8A55-33E2-4BF2-BE3F-9C8232162C63}"/>
          </ac:spMkLst>
        </pc:spChg>
      </pc:sldChg>
      <pc:sldChg chg="modSp add">
        <pc:chgData name="Konstantin Dudnikov" userId="0cfa658a-2528-43cc-b063-55b3a0d74f95" providerId="ADAL" clId="{DB32BCCD-F004-4817-B6E0-E332E7B97A0A}" dt="2020-11-10T08:32:04.297" v="5863" actId="20577"/>
        <pc:sldMkLst>
          <pc:docMk/>
          <pc:sldMk cId="1906337536" sldId="292"/>
        </pc:sldMkLst>
        <pc:spChg chg="mod">
          <ac:chgData name="Konstantin Dudnikov" userId="0cfa658a-2528-43cc-b063-55b3a0d74f95" providerId="ADAL" clId="{DB32BCCD-F004-4817-B6E0-E332E7B97A0A}" dt="2020-11-04T11:43:46.045" v="3833" actId="179"/>
          <ac:spMkLst>
            <pc:docMk/>
            <pc:sldMk cId="1906337536" sldId="292"/>
            <ac:spMk id="3" creationId="{7B7A98A9-7DE9-4AF0-B9EF-C5E543AA01E8}"/>
          </ac:spMkLst>
        </pc:spChg>
        <pc:graphicFrameChg chg="mod modGraphic">
          <ac:chgData name="Konstantin Dudnikov" userId="0cfa658a-2528-43cc-b063-55b3a0d74f95" providerId="ADAL" clId="{DB32BCCD-F004-4817-B6E0-E332E7B97A0A}" dt="2020-11-10T08:32:04.297" v="5863" actId="20577"/>
          <ac:graphicFrameMkLst>
            <pc:docMk/>
            <pc:sldMk cId="1906337536" sldId="292"/>
            <ac:graphicFrameMk id="4" creationId="{F289752C-7DD9-4BD3-9E8D-B5DC1CED53F4}"/>
          </ac:graphicFrameMkLst>
        </pc:graphicFrameChg>
      </pc:sldChg>
      <pc:sldChg chg="add del">
        <pc:chgData name="Konstantin Dudnikov" userId="0cfa658a-2528-43cc-b063-55b3a0d74f95" providerId="ADAL" clId="{DB32BCCD-F004-4817-B6E0-E332E7B97A0A}" dt="2020-11-04T07:32:26.231" v="1945" actId="2696"/>
        <pc:sldMkLst>
          <pc:docMk/>
          <pc:sldMk cId="2510126327" sldId="292"/>
        </pc:sldMkLst>
      </pc:sldChg>
      <pc:sldChg chg="addSp delSp modSp add">
        <pc:chgData name="Konstantin Dudnikov" userId="0cfa658a-2528-43cc-b063-55b3a0d74f95" providerId="ADAL" clId="{DB32BCCD-F004-4817-B6E0-E332E7B97A0A}" dt="2020-11-04T08:43:32.773" v="2918" actId="207"/>
        <pc:sldMkLst>
          <pc:docMk/>
          <pc:sldMk cId="4007219292" sldId="293"/>
        </pc:sldMkLst>
        <pc:spChg chg="mod">
          <ac:chgData name="Konstantin Dudnikov" userId="0cfa658a-2528-43cc-b063-55b3a0d74f95" providerId="ADAL" clId="{DB32BCCD-F004-4817-B6E0-E332E7B97A0A}" dt="2020-11-04T08:43:14.251" v="2914" actId="1076"/>
          <ac:spMkLst>
            <pc:docMk/>
            <pc:sldMk cId="4007219292" sldId="293"/>
            <ac:spMk id="3" creationId="{7B7A98A9-7DE9-4AF0-B9EF-C5E543AA01E8}"/>
          </ac:spMkLst>
        </pc:spChg>
        <pc:spChg chg="add mod">
          <ac:chgData name="Konstantin Dudnikov" userId="0cfa658a-2528-43cc-b063-55b3a0d74f95" providerId="ADAL" clId="{DB32BCCD-F004-4817-B6E0-E332E7B97A0A}" dt="2020-11-04T08:40:53.287" v="2895" actId="1076"/>
          <ac:spMkLst>
            <pc:docMk/>
            <pc:sldMk cId="4007219292" sldId="293"/>
            <ac:spMk id="10" creationId="{81AB9833-8271-4FAD-A7A6-2E5B18F33C98}"/>
          </ac:spMkLst>
        </pc:spChg>
        <pc:spChg chg="add mod">
          <ac:chgData name="Konstantin Dudnikov" userId="0cfa658a-2528-43cc-b063-55b3a0d74f95" providerId="ADAL" clId="{DB32BCCD-F004-4817-B6E0-E332E7B97A0A}" dt="2020-11-04T08:40:53.287" v="2895" actId="1076"/>
          <ac:spMkLst>
            <pc:docMk/>
            <pc:sldMk cId="4007219292" sldId="293"/>
            <ac:spMk id="11" creationId="{348D9571-AECE-4D50-8352-E7875740F7E5}"/>
          </ac:spMkLst>
        </pc:spChg>
        <pc:spChg chg="add mod">
          <ac:chgData name="Konstantin Dudnikov" userId="0cfa658a-2528-43cc-b063-55b3a0d74f95" providerId="ADAL" clId="{DB32BCCD-F004-4817-B6E0-E332E7B97A0A}" dt="2020-11-04T08:40:53.287" v="2895" actId="1076"/>
          <ac:spMkLst>
            <pc:docMk/>
            <pc:sldMk cId="4007219292" sldId="293"/>
            <ac:spMk id="12" creationId="{4C2FAA4F-6CCE-43A9-88CC-1DE996E5766C}"/>
          </ac:spMkLst>
        </pc:spChg>
        <pc:spChg chg="add mod">
          <ac:chgData name="Konstantin Dudnikov" userId="0cfa658a-2528-43cc-b063-55b3a0d74f95" providerId="ADAL" clId="{DB32BCCD-F004-4817-B6E0-E332E7B97A0A}" dt="2020-11-04T08:40:53.287" v="2895" actId="1076"/>
          <ac:spMkLst>
            <pc:docMk/>
            <pc:sldMk cId="4007219292" sldId="293"/>
            <ac:spMk id="13" creationId="{76D0150C-5585-430D-B9EC-9984A7279A26}"/>
          </ac:spMkLst>
        </pc:spChg>
        <pc:spChg chg="add del mod">
          <ac:chgData name="Konstantin Dudnikov" userId="0cfa658a-2528-43cc-b063-55b3a0d74f95" providerId="ADAL" clId="{DB32BCCD-F004-4817-B6E0-E332E7B97A0A}" dt="2020-11-04T08:43:18.211" v="2915" actId="478"/>
          <ac:spMkLst>
            <pc:docMk/>
            <pc:sldMk cId="4007219292" sldId="293"/>
            <ac:spMk id="14" creationId="{759627F8-75B1-4337-AFAC-1B1C2B110568}"/>
          </ac:spMkLst>
        </pc:spChg>
        <pc:spChg chg="add del mod">
          <ac:chgData name="Konstantin Dudnikov" userId="0cfa658a-2528-43cc-b063-55b3a0d74f95" providerId="ADAL" clId="{DB32BCCD-F004-4817-B6E0-E332E7B97A0A}" dt="2020-11-04T08:43:18.211" v="2915" actId="478"/>
          <ac:spMkLst>
            <pc:docMk/>
            <pc:sldMk cId="4007219292" sldId="293"/>
            <ac:spMk id="15" creationId="{1E497B69-C4CD-4D0A-AA71-68A0096959EF}"/>
          </ac:spMkLst>
        </pc:spChg>
        <pc:spChg chg="add del mod">
          <ac:chgData name="Konstantin Dudnikov" userId="0cfa658a-2528-43cc-b063-55b3a0d74f95" providerId="ADAL" clId="{DB32BCCD-F004-4817-B6E0-E332E7B97A0A}" dt="2020-11-04T08:43:18.211" v="2915" actId="478"/>
          <ac:spMkLst>
            <pc:docMk/>
            <pc:sldMk cId="4007219292" sldId="293"/>
            <ac:spMk id="16" creationId="{A2BD120A-4269-4073-8DCA-55DD7A9A3C78}"/>
          </ac:spMkLst>
        </pc:spChg>
        <pc:spChg chg="add del mod">
          <ac:chgData name="Konstantin Dudnikov" userId="0cfa658a-2528-43cc-b063-55b3a0d74f95" providerId="ADAL" clId="{DB32BCCD-F004-4817-B6E0-E332E7B97A0A}" dt="2020-11-04T08:43:18.211" v="2915" actId="478"/>
          <ac:spMkLst>
            <pc:docMk/>
            <pc:sldMk cId="4007219292" sldId="293"/>
            <ac:spMk id="17" creationId="{491FDF9F-9059-48B7-915E-92C9E86141B7}"/>
          </ac:spMkLst>
        </pc:spChg>
        <pc:spChg chg="add del mod">
          <ac:chgData name="Konstantin Dudnikov" userId="0cfa658a-2528-43cc-b063-55b3a0d74f95" providerId="ADAL" clId="{DB32BCCD-F004-4817-B6E0-E332E7B97A0A}" dt="2020-11-04T08:43:19.505" v="2916" actId="478"/>
          <ac:spMkLst>
            <pc:docMk/>
            <pc:sldMk cId="4007219292" sldId="293"/>
            <ac:spMk id="18" creationId="{C7CBEE6C-58CC-4379-8B86-356CB600C422}"/>
          </ac:spMkLst>
        </pc:spChg>
        <pc:spChg chg="add del mod">
          <ac:chgData name="Konstantin Dudnikov" userId="0cfa658a-2528-43cc-b063-55b3a0d74f95" providerId="ADAL" clId="{DB32BCCD-F004-4817-B6E0-E332E7B97A0A}" dt="2020-11-04T08:43:19.505" v="2916" actId="478"/>
          <ac:spMkLst>
            <pc:docMk/>
            <pc:sldMk cId="4007219292" sldId="293"/>
            <ac:spMk id="19" creationId="{04F37297-6167-411D-A006-4A10A90B743C}"/>
          </ac:spMkLst>
        </pc:spChg>
        <pc:spChg chg="add del mod">
          <ac:chgData name="Konstantin Dudnikov" userId="0cfa658a-2528-43cc-b063-55b3a0d74f95" providerId="ADAL" clId="{DB32BCCD-F004-4817-B6E0-E332E7B97A0A}" dt="2020-11-04T08:43:19.505" v="2916" actId="478"/>
          <ac:spMkLst>
            <pc:docMk/>
            <pc:sldMk cId="4007219292" sldId="293"/>
            <ac:spMk id="20" creationId="{0F455F5E-363A-4CF7-9AC3-26E0799D7184}"/>
          </ac:spMkLst>
        </pc:spChg>
        <pc:graphicFrameChg chg="add del mod modGraphic">
          <ac:chgData name="Konstantin Dudnikov" userId="0cfa658a-2528-43cc-b063-55b3a0d74f95" providerId="ADAL" clId="{DB32BCCD-F004-4817-B6E0-E332E7B97A0A}" dt="2020-11-04T08:43:28.817" v="2917" actId="207"/>
          <ac:graphicFrameMkLst>
            <pc:docMk/>
            <pc:sldMk cId="4007219292" sldId="293"/>
            <ac:graphicFrameMk id="4" creationId="{F289752C-7DD9-4BD3-9E8D-B5DC1CED53F4}"/>
          </ac:graphicFrameMkLst>
        </pc:graphicFrameChg>
        <pc:graphicFrameChg chg="add del mod">
          <ac:chgData name="Konstantin Dudnikov" userId="0cfa658a-2528-43cc-b063-55b3a0d74f95" providerId="ADAL" clId="{DB32BCCD-F004-4817-B6E0-E332E7B97A0A}" dt="2020-11-04T08:25:01.171" v="2605"/>
          <ac:graphicFrameMkLst>
            <pc:docMk/>
            <pc:sldMk cId="4007219292" sldId="293"/>
            <ac:graphicFrameMk id="6" creationId="{1A5B6C65-4DA3-49C7-8B43-2C1488AE3DA0}"/>
          </ac:graphicFrameMkLst>
        </pc:graphicFrameChg>
        <pc:graphicFrameChg chg="add del mod">
          <ac:chgData name="Konstantin Dudnikov" userId="0cfa658a-2528-43cc-b063-55b3a0d74f95" providerId="ADAL" clId="{DB32BCCD-F004-4817-B6E0-E332E7B97A0A}" dt="2020-11-04T08:25:10.292" v="2608"/>
          <ac:graphicFrameMkLst>
            <pc:docMk/>
            <pc:sldMk cId="4007219292" sldId="293"/>
            <ac:graphicFrameMk id="7" creationId="{F54AC6D5-5204-4007-9C67-51CD91D4981E}"/>
          </ac:graphicFrameMkLst>
        </pc:graphicFrameChg>
        <pc:graphicFrameChg chg="add mod modGraphic">
          <ac:chgData name="Konstantin Dudnikov" userId="0cfa658a-2528-43cc-b063-55b3a0d74f95" providerId="ADAL" clId="{DB32BCCD-F004-4817-B6E0-E332E7B97A0A}" dt="2020-11-04T08:40:53.287" v="2895" actId="1076"/>
          <ac:graphicFrameMkLst>
            <pc:docMk/>
            <pc:sldMk cId="4007219292" sldId="293"/>
            <ac:graphicFrameMk id="8" creationId="{97B966BD-E440-49B4-833A-27BCE7E6E8B3}"/>
          </ac:graphicFrameMkLst>
        </pc:graphicFrameChg>
        <pc:graphicFrameChg chg="add mod modGraphic">
          <ac:chgData name="Konstantin Dudnikov" userId="0cfa658a-2528-43cc-b063-55b3a0d74f95" providerId="ADAL" clId="{DB32BCCD-F004-4817-B6E0-E332E7B97A0A}" dt="2020-11-04T08:43:32.773" v="2918" actId="207"/>
          <ac:graphicFrameMkLst>
            <pc:docMk/>
            <pc:sldMk cId="4007219292" sldId="293"/>
            <ac:graphicFrameMk id="9" creationId="{2811EC81-803D-4A32-A582-425144F7B97B}"/>
          </ac:graphicFrameMkLst>
        </pc:graphicFrameChg>
      </pc:sldChg>
      <pc:sldChg chg="modSp add">
        <pc:chgData name="Konstantin Dudnikov" userId="0cfa658a-2528-43cc-b063-55b3a0d74f95" providerId="ADAL" clId="{DB32BCCD-F004-4817-B6E0-E332E7B97A0A}" dt="2020-11-04T08:56:04.960" v="3215" actId="20577"/>
        <pc:sldMkLst>
          <pc:docMk/>
          <pc:sldMk cId="3250307051" sldId="294"/>
        </pc:sldMkLst>
        <pc:spChg chg="mod">
          <ac:chgData name="Konstantin Dudnikov" userId="0cfa658a-2528-43cc-b063-55b3a0d74f95" providerId="ADAL" clId="{DB32BCCD-F004-4817-B6E0-E332E7B97A0A}" dt="2020-11-04T08:43:45.064" v="2943" actId="20577"/>
          <ac:spMkLst>
            <pc:docMk/>
            <pc:sldMk cId="3250307051" sldId="294"/>
            <ac:spMk id="3" creationId="{7B7A98A9-7DE9-4AF0-B9EF-C5E543AA01E8}"/>
          </ac:spMkLst>
        </pc:spChg>
        <pc:graphicFrameChg chg="modGraphic">
          <ac:chgData name="Konstantin Dudnikov" userId="0cfa658a-2528-43cc-b063-55b3a0d74f95" providerId="ADAL" clId="{DB32BCCD-F004-4817-B6E0-E332E7B97A0A}" dt="2020-11-04T08:56:04.960" v="3215" actId="20577"/>
          <ac:graphicFrameMkLst>
            <pc:docMk/>
            <pc:sldMk cId="3250307051" sldId="294"/>
            <ac:graphicFrameMk id="8" creationId="{97B966BD-E440-49B4-833A-27BCE7E6E8B3}"/>
          </ac:graphicFrameMkLst>
        </pc:graphicFrameChg>
      </pc:sldChg>
      <pc:sldChg chg="addSp delSp modSp add">
        <pc:chgData name="Konstantin Dudnikov" userId="0cfa658a-2528-43cc-b063-55b3a0d74f95" providerId="ADAL" clId="{DB32BCCD-F004-4817-B6E0-E332E7B97A0A}" dt="2020-11-19T11:29:16.109" v="11519" actId="20577"/>
        <pc:sldMkLst>
          <pc:docMk/>
          <pc:sldMk cId="640647070" sldId="295"/>
        </pc:sldMkLst>
        <pc:spChg chg="mod">
          <ac:chgData name="Konstantin Dudnikov" userId="0cfa658a-2528-43cc-b063-55b3a0d74f95" providerId="ADAL" clId="{DB32BCCD-F004-4817-B6E0-E332E7B97A0A}" dt="2020-11-04T08:44:01.561" v="2953" actId="20577"/>
          <ac:spMkLst>
            <pc:docMk/>
            <pc:sldMk cId="640647070" sldId="295"/>
            <ac:spMk id="3" creationId="{7B7A98A9-7DE9-4AF0-B9EF-C5E543AA01E8}"/>
          </ac:spMkLst>
        </pc:spChg>
        <pc:spChg chg="del mod">
          <ac:chgData name="Konstantin Dudnikov" userId="0cfa658a-2528-43cc-b063-55b3a0d74f95" providerId="ADAL" clId="{DB32BCCD-F004-4817-B6E0-E332E7B97A0A}" dt="2020-11-04T08:45:32.285" v="2960" actId="478"/>
          <ac:spMkLst>
            <pc:docMk/>
            <pc:sldMk cId="640647070" sldId="295"/>
            <ac:spMk id="10" creationId="{81AB9833-8271-4FAD-A7A6-2E5B18F33C98}"/>
          </ac:spMkLst>
        </pc:spChg>
        <pc:spChg chg="del mod">
          <ac:chgData name="Konstantin Dudnikov" userId="0cfa658a-2528-43cc-b063-55b3a0d74f95" providerId="ADAL" clId="{DB32BCCD-F004-4817-B6E0-E332E7B97A0A}" dt="2020-11-04T08:45:32.285" v="2960" actId="478"/>
          <ac:spMkLst>
            <pc:docMk/>
            <pc:sldMk cId="640647070" sldId="295"/>
            <ac:spMk id="11" creationId="{348D9571-AECE-4D50-8352-E7875740F7E5}"/>
          </ac:spMkLst>
        </pc:spChg>
        <pc:spChg chg="del mod">
          <ac:chgData name="Konstantin Dudnikov" userId="0cfa658a-2528-43cc-b063-55b3a0d74f95" providerId="ADAL" clId="{DB32BCCD-F004-4817-B6E0-E332E7B97A0A}" dt="2020-11-04T08:45:32.285" v="2960" actId="478"/>
          <ac:spMkLst>
            <pc:docMk/>
            <pc:sldMk cId="640647070" sldId="295"/>
            <ac:spMk id="12" creationId="{4C2FAA4F-6CCE-43A9-88CC-1DE996E5766C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3" creationId="{76D0150C-5585-430D-B9EC-9984A7279A26}"/>
          </ac:spMkLst>
        </pc:spChg>
        <pc:spChg chg="del mod">
          <ac:chgData name="Konstantin Dudnikov" userId="0cfa658a-2528-43cc-b063-55b3a0d74f95" providerId="ADAL" clId="{DB32BCCD-F004-4817-B6E0-E332E7B97A0A}" dt="2020-11-04T08:48:33.701" v="3150" actId="478"/>
          <ac:spMkLst>
            <pc:docMk/>
            <pc:sldMk cId="640647070" sldId="295"/>
            <ac:spMk id="14" creationId="{759627F8-75B1-4337-AFAC-1B1C2B110568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5" creationId="{1E497B69-C4CD-4D0A-AA71-68A0096959EF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6" creationId="{A2BD120A-4269-4073-8DCA-55DD7A9A3C78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7" creationId="{491FDF9F-9059-48B7-915E-92C9E86141B7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8" creationId="{C7CBEE6C-58CC-4379-8B86-356CB600C422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19" creationId="{04F37297-6167-411D-A006-4A10A90B743C}"/>
          </ac:spMkLst>
        </pc:spChg>
        <pc:spChg chg="del mod">
          <ac:chgData name="Konstantin Dudnikov" userId="0cfa658a-2528-43cc-b063-55b3a0d74f95" providerId="ADAL" clId="{DB32BCCD-F004-4817-B6E0-E332E7B97A0A}" dt="2020-11-04T08:48:28.056" v="3148" actId="478"/>
          <ac:spMkLst>
            <pc:docMk/>
            <pc:sldMk cId="640647070" sldId="295"/>
            <ac:spMk id="20" creationId="{0F455F5E-363A-4CF7-9AC3-26E0799D7184}"/>
          </ac:spMkLst>
        </pc:spChg>
        <pc:spChg chg="add mod">
          <ac:chgData name="Konstantin Dudnikov" userId="0cfa658a-2528-43cc-b063-55b3a0d74f95" providerId="ADAL" clId="{DB32BCCD-F004-4817-B6E0-E332E7B97A0A}" dt="2020-11-04T08:52:24.120" v="3201" actId="207"/>
          <ac:spMkLst>
            <pc:docMk/>
            <pc:sldMk cId="640647070" sldId="295"/>
            <ac:spMk id="21" creationId="{E5C6D488-B180-429C-B7E8-CB07855717D4}"/>
          </ac:spMkLst>
        </pc:spChg>
        <pc:graphicFrameChg chg="del mod">
          <ac:chgData name="Konstantin Dudnikov" userId="0cfa658a-2528-43cc-b063-55b3a0d74f95" providerId="ADAL" clId="{DB32BCCD-F004-4817-B6E0-E332E7B97A0A}" dt="2020-11-04T08:48:28.056" v="3148" actId="478"/>
          <ac:graphicFrameMkLst>
            <pc:docMk/>
            <pc:sldMk cId="640647070" sldId="295"/>
            <ac:graphicFrameMk id="4" creationId="{F289752C-7DD9-4BD3-9E8D-B5DC1CED53F4}"/>
          </ac:graphicFrameMkLst>
        </pc:graphicFrameChg>
        <pc:graphicFrameChg chg="mod modGraphic">
          <ac:chgData name="Konstantin Dudnikov" userId="0cfa658a-2528-43cc-b063-55b3a0d74f95" providerId="ADAL" clId="{DB32BCCD-F004-4817-B6E0-E332E7B97A0A}" dt="2020-11-19T11:29:16.109" v="11519" actId="20577"/>
          <ac:graphicFrameMkLst>
            <pc:docMk/>
            <pc:sldMk cId="640647070" sldId="295"/>
            <ac:graphicFrameMk id="8" creationId="{97B966BD-E440-49B4-833A-27BCE7E6E8B3}"/>
          </ac:graphicFrameMkLst>
        </pc:graphicFrameChg>
        <pc:graphicFrameChg chg="del mod">
          <ac:chgData name="Konstantin Dudnikov" userId="0cfa658a-2528-43cc-b063-55b3a0d74f95" providerId="ADAL" clId="{DB32BCCD-F004-4817-B6E0-E332E7B97A0A}" dt="2020-11-04T08:48:28.056" v="3148" actId="478"/>
          <ac:graphicFrameMkLst>
            <pc:docMk/>
            <pc:sldMk cId="640647070" sldId="295"/>
            <ac:graphicFrameMk id="9" creationId="{2811EC81-803D-4A32-A582-425144F7B97B}"/>
          </ac:graphicFrameMkLst>
        </pc:graphicFrameChg>
      </pc:sldChg>
      <pc:sldChg chg="addSp modSp add">
        <pc:chgData name="Konstantin Dudnikov" userId="0cfa658a-2528-43cc-b063-55b3a0d74f95" providerId="ADAL" clId="{DB32BCCD-F004-4817-B6E0-E332E7B97A0A}" dt="2020-11-06T12:13:40.959" v="4957" actId="207"/>
        <pc:sldMkLst>
          <pc:docMk/>
          <pc:sldMk cId="1862148869" sldId="296"/>
        </pc:sldMkLst>
        <pc:spChg chg="mod">
          <ac:chgData name="Konstantin Dudnikov" userId="0cfa658a-2528-43cc-b063-55b3a0d74f95" providerId="ADAL" clId="{DB32BCCD-F004-4817-B6E0-E332E7B97A0A}" dt="2020-11-06T12:13:40.959" v="4957" actId="207"/>
          <ac:spMkLst>
            <pc:docMk/>
            <pc:sldMk cId="1862148869" sldId="296"/>
            <ac:spMk id="3" creationId="{B801D64F-299F-438E-ADC4-7E7D9AFD8128}"/>
          </ac:spMkLst>
        </pc:spChg>
        <pc:spChg chg="add mod">
          <ac:chgData name="Konstantin Dudnikov" userId="0cfa658a-2528-43cc-b063-55b3a0d74f95" providerId="ADAL" clId="{DB32BCCD-F004-4817-B6E0-E332E7B97A0A}" dt="2020-11-04T11:30:53.286" v="3432" actId="1076"/>
          <ac:spMkLst>
            <pc:docMk/>
            <pc:sldMk cId="1862148869" sldId="296"/>
            <ac:spMk id="4" creationId="{D54F02DE-6D7A-466C-9D16-1D03F402874D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06T14:10:04.022" v="5119" actId="20577"/>
        <pc:sldMkLst>
          <pc:docMk/>
          <pc:sldMk cId="1827959039" sldId="297"/>
        </pc:sldMkLst>
        <pc:spChg chg="add mod">
          <ac:chgData name="Konstantin Dudnikov" userId="0cfa658a-2528-43cc-b063-55b3a0d74f95" providerId="ADAL" clId="{DB32BCCD-F004-4817-B6E0-E332E7B97A0A}" dt="2020-11-06T14:10:00.942" v="5111" actId="20577"/>
          <ac:spMkLst>
            <pc:docMk/>
            <pc:sldMk cId="1827959039" sldId="297"/>
            <ac:spMk id="3" creationId="{03714682-BE22-4DDF-A9EE-29E254A7AD48}"/>
          </ac:spMkLst>
        </pc:spChg>
        <pc:spChg chg="del">
          <ac:chgData name="Konstantin Dudnikov" userId="0cfa658a-2528-43cc-b063-55b3a0d74f95" providerId="ADAL" clId="{DB32BCCD-F004-4817-B6E0-E332E7B97A0A}" dt="2020-11-04T11:31:05.293" v="3434" actId="478"/>
          <ac:spMkLst>
            <pc:docMk/>
            <pc:sldMk cId="1827959039" sldId="297"/>
            <ac:spMk id="3" creationId="{B801D64F-299F-438E-ADC4-7E7D9AFD8128}"/>
          </ac:spMkLst>
        </pc:spChg>
        <pc:spChg chg="add mod">
          <ac:chgData name="Konstantin Dudnikov" userId="0cfa658a-2528-43cc-b063-55b3a0d74f95" providerId="ADAL" clId="{DB32BCCD-F004-4817-B6E0-E332E7B97A0A}" dt="2020-11-06T12:07:46.517" v="4837" actId="6549"/>
          <ac:spMkLst>
            <pc:docMk/>
            <pc:sldMk cId="1827959039" sldId="297"/>
            <ac:spMk id="4" creationId="{EFDA99EF-E936-4F8D-B3B3-CF054B1F9DAB}"/>
          </ac:spMkLst>
        </pc:spChg>
        <pc:spChg chg="add del mod">
          <ac:chgData name="Konstantin Dudnikov" userId="0cfa658a-2528-43cc-b063-55b3a0d74f95" providerId="ADAL" clId="{DB32BCCD-F004-4817-B6E0-E332E7B97A0A}" dt="2020-11-04T11:32:00.831" v="3440"/>
          <ac:spMkLst>
            <pc:docMk/>
            <pc:sldMk cId="1827959039" sldId="297"/>
            <ac:spMk id="5" creationId="{109DE844-E22F-46A5-914A-C4C264F6A3BF}"/>
          </ac:spMkLst>
        </pc:spChg>
        <pc:spChg chg="add mod">
          <ac:chgData name="Konstantin Dudnikov" userId="0cfa658a-2528-43cc-b063-55b3a0d74f95" providerId="ADAL" clId="{DB32BCCD-F004-4817-B6E0-E332E7B97A0A}" dt="2020-11-06T12:07:51.189" v="4838" actId="1076"/>
          <ac:spMkLst>
            <pc:docMk/>
            <pc:sldMk cId="1827959039" sldId="297"/>
            <ac:spMk id="6" creationId="{D4D6E0EF-E9D1-472C-A00D-4558CA5F09B5}"/>
          </ac:spMkLst>
        </pc:spChg>
        <pc:spChg chg="add mod">
          <ac:chgData name="Konstantin Dudnikov" userId="0cfa658a-2528-43cc-b063-55b3a0d74f95" providerId="ADAL" clId="{DB32BCCD-F004-4817-B6E0-E332E7B97A0A}" dt="2020-11-06T14:10:04.022" v="5119" actId="20577"/>
          <ac:spMkLst>
            <pc:docMk/>
            <pc:sldMk cId="1827959039" sldId="297"/>
            <ac:spMk id="7" creationId="{A5742635-00AA-4D72-A050-2C440C4B5AC7}"/>
          </ac:spMkLst>
        </pc:spChg>
        <pc:spChg chg="add mod">
          <ac:chgData name="Konstantin Dudnikov" userId="0cfa658a-2528-43cc-b063-55b3a0d74f95" providerId="ADAL" clId="{DB32BCCD-F004-4817-B6E0-E332E7B97A0A}" dt="2020-11-06T12:10:08.549" v="4934" actId="1076"/>
          <ac:spMkLst>
            <pc:docMk/>
            <pc:sldMk cId="1827959039" sldId="297"/>
            <ac:spMk id="8" creationId="{D67118E7-4C0E-4AEB-855C-1E58A44FFA8A}"/>
          </ac:spMkLst>
        </pc:spChg>
        <pc:cxnChg chg="add mod">
          <ac:chgData name="Konstantin Dudnikov" userId="0cfa658a-2528-43cc-b063-55b3a0d74f95" providerId="ADAL" clId="{DB32BCCD-F004-4817-B6E0-E332E7B97A0A}" dt="2020-11-06T14:10:02.327" v="5114" actId="20577"/>
          <ac:cxnSpMkLst>
            <pc:docMk/>
            <pc:sldMk cId="1827959039" sldId="297"/>
            <ac:cxnSpMk id="9" creationId="{ECBB245C-4296-422B-8EE6-95530D27F01F}"/>
          </ac:cxnSpMkLst>
        </pc:cxnChg>
      </pc:sldChg>
      <pc:sldChg chg="addSp delSp modSp add">
        <pc:chgData name="Konstantin Dudnikov" userId="0cfa658a-2528-43cc-b063-55b3a0d74f95" providerId="ADAL" clId="{DB32BCCD-F004-4817-B6E0-E332E7B97A0A}" dt="2020-11-19T11:22:58.108" v="11495" actId="20577"/>
        <pc:sldMkLst>
          <pc:docMk/>
          <pc:sldMk cId="2685789891" sldId="298"/>
        </pc:sldMkLst>
        <pc:spChg chg="add del mod">
          <ac:chgData name="Konstantin Dudnikov" userId="0cfa658a-2528-43cc-b063-55b3a0d74f95" providerId="ADAL" clId="{DB32BCCD-F004-4817-B6E0-E332E7B97A0A}" dt="2020-11-04T12:13:44.733" v="4080" actId="478"/>
          <ac:spMkLst>
            <pc:docMk/>
            <pc:sldMk cId="2685789891" sldId="298"/>
            <ac:spMk id="3" creationId="{01072067-5E02-4027-9C52-D0E1EFF9FB0F}"/>
          </ac:spMkLst>
        </pc:spChg>
        <pc:spChg chg="mod">
          <ac:chgData name="Konstantin Dudnikov" userId="0cfa658a-2528-43cc-b063-55b3a0d74f95" providerId="ADAL" clId="{DB32BCCD-F004-4817-B6E0-E332E7B97A0A}" dt="2020-11-06T14:11:25.256" v="5120" actId="207"/>
          <ac:spMkLst>
            <pc:docMk/>
            <pc:sldMk cId="2685789891" sldId="298"/>
            <ac:spMk id="4" creationId="{EFDA99EF-E936-4F8D-B3B3-CF054B1F9DAB}"/>
          </ac:spMkLst>
        </pc:spChg>
        <pc:spChg chg="del">
          <ac:chgData name="Konstantin Dudnikov" userId="0cfa658a-2528-43cc-b063-55b3a0d74f95" providerId="ADAL" clId="{DB32BCCD-F004-4817-B6E0-E332E7B97A0A}" dt="2020-11-04T11:47:41.273" v="3837" actId="478"/>
          <ac:spMkLst>
            <pc:docMk/>
            <pc:sldMk cId="2685789891" sldId="298"/>
            <ac:spMk id="6" creationId="{D4D6E0EF-E9D1-472C-A00D-4558CA5F09B5}"/>
          </ac:spMkLst>
        </pc:spChg>
        <pc:spChg chg="del mod">
          <ac:chgData name="Konstantin Dudnikov" userId="0cfa658a-2528-43cc-b063-55b3a0d74f95" providerId="ADAL" clId="{DB32BCCD-F004-4817-B6E0-E332E7B97A0A}" dt="2020-11-04T11:54:19.220" v="3997" actId="478"/>
          <ac:spMkLst>
            <pc:docMk/>
            <pc:sldMk cId="2685789891" sldId="298"/>
            <ac:spMk id="7" creationId="{A5742635-00AA-4D72-A050-2C440C4B5AC7}"/>
          </ac:spMkLst>
        </pc:spChg>
        <pc:spChg chg="del">
          <ac:chgData name="Konstantin Dudnikov" userId="0cfa658a-2528-43cc-b063-55b3a0d74f95" providerId="ADAL" clId="{DB32BCCD-F004-4817-B6E0-E332E7B97A0A}" dt="2020-11-04T11:47:37.195" v="3836" actId="478"/>
          <ac:spMkLst>
            <pc:docMk/>
            <pc:sldMk cId="2685789891" sldId="298"/>
            <ac:spMk id="8" creationId="{D67118E7-4C0E-4AEB-855C-1E58A44FFA8A}"/>
          </ac:spMkLst>
        </pc:spChg>
        <pc:spChg chg="add mod">
          <ac:chgData name="Konstantin Dudnikov" userId="0cfa658a-2528-43cc-b063-55b3a0d74f95" providerId="ADAL" clId="{DB32BCCD-F004-4817-B6E0-E332E7B97A0A}" dt="2020-11-04T12:08:59.696" v="4028" actId="1076"/>
          <ac:spMkLst>
            <pc:docMk/>
            <pc:sldMk cId="2685789891" sldId="298"/>
            <ac:spMk id="9" creationId="{11C369E3-A481-4ECB-B644-FD29941B9414}"/>
          </ac:spMkLst>
        </pc:spChg>
        <pc:spChg chg="add mod">
          <ac:chgData name="Konstantin Dudnikov" userId="0cfa658a-2528-43cc-b063-55b3a0d74f95" providerId="ADAL" clId="{DB32BCCD-F004-4817-B6E0-E332E7B97A0A}" dt="2020-11-19T11:22:58.108" v="11495" actId="20577"/>
          <ac:spMkLst>
            <pc:docMk/>
            <pc:sldMk cId="2685789891" sldId="298"/>
            <ac:spMk id="10" creationId="{8778F95E-EF74-49D7-8D93-86AFE0159B8E}"/>
          </ac:spMkLst>
        </pc:spChg>
        <pc:cxnChg chg="add del mod">
          <ac:chgData name="Konstantin Dudnikov" userId="0cfa658a-2528-43cc-b063-55b3a0d74f95" providerId="ADAL" clId="{DB32BCCD-F004-4817-B6E0-E332E7B97A0A}" dt="2020-11-04T12:13:44.733" v="4080" actId="478"/>
          <ac:cxnSpMkLst>
            <pc:docMk/>
            <pc:sldMk cId="2685789891" sldId="298"/>
            <ac:cxnSpMk id="11" creationId="{84D112EB-CE6A-4F7F-928F-21F9F13D95D1}"/>
          </ac:cxnSpMkLst>
        </pc:cxnChg>
      </pc:sldChg>
      <pc:sldChg chg="addSp delSp modSp add">
        <pc:chgData name="Konstantin Dudnikov" userId="0cfa658a-2528-43cc-b063-55b3a0d74f95" providerId="ADAL" clId="{DB32BCCD-F004-4817-B6E0-E332E7B97A0A}" dt="2020-11-19T11:23:06.468" v="11501" actId="20577"/>
        <pc:sldMkLst>
          <pc:docMk/>
          <pc:sldMk cId="182204386" sldId="299"/>
        </pc:sldMkLst>
        <pc:spChg chg="mod">
          <ac:chgData name="Konstantin Dudnikov" userId="0cfa658a-2528-43cc-b063-55b3a0d74f95" providerId="ADAL" clId="{DB32BCCD-F004-4817-B6E0-E332E7B97A0A}" dt="2020-11-13T07:03:52.772" v="6595" actId="1076"/>
          <ac:spMkLst>
            <pc:docMk/>
            <pc:sldMk cId="182204386" sldId="299"/>
            <ac:spMk id="3" creationId="{01072067-5E02-4027-9C52-D0E1EFF9FB0F}"/>
          </ac:spMkLst>
        </pc:spChg>
        <pc:spChg chg="mod">
          <ac:chgData name="Konstantin Dudnikov" userId="0cfa658a-2528-43cc-b063-55b3a0d74f95" providerId="ADAL" clId="{DB32BCCD-F004-4817-B6E0-E332E7B97A0A}" dt="2020-11-06T14:11:30.619" v="5121" actId="207"/>
          <ac:spMkLst>
            <pc:docMk/>
            <pc:sldMk cId="182204386" sldId="299"/>
            <ac:spMk id="4" creationId="{EFDA99EF-E936-4F8D-B3B3-CF054B1F9DAB}"/>
          </ac:spMkLst>
        </pc:spChg>
        <pc:spChg chg="add mod">
          <ac:chgData name="Konstantin Dudnikov" userId="0cfa658a-2528-43cc-b063-55b3a0d74f95" providerId="ADAL" clId="{DB32BCCD-F004-4817-B6E0-E332E7B97A0A}" dt="2020-11-19T11:23:06.468" v="11501" actId="20577"/>
          <ac:spMkLst>
            <pc:docMk/>
            <pc:sldMk cId="182204386" sldId="299"/>
            <ac:spMk id="8" creationId="{F0116E36-249D-4056-96C1-76A0AE4E6C42}"/>
          </ac:spMkLst>
        </pc:spChg>
        <pc:spChg chg="del">
          <ac:chgData name="Konstantin Dudnikov" userId="0cfa658a-2528-43cc-b063-55b3a0d74f95" providerId="ADAL" clId="{DB32BCCD-F004-4817-B6E0-E332E7B97A0A}" dt="2020-11-06T14:02:00.618" v="5058" actId="478"/>
          <ac:spMkLst>
            <pc:docMk/>
            <pc:sldMk cId="182204386" sldId="299"/>
            <ac:spMk id="10" creationId="{8778F95E-EF74-49D7-8D93-86AFE0159B8E}"/>
          </ac:spMkLst>
        </pc:spChg>
        <pc:cxnChg chg="mod">
          <ac:chgData name="Konstantin Dudnikov" userId="0cfa658a-2528-43cc-b063-55b3a0d74f95" providerId="ADAL" clId="{DB32BCCD-F004-4817-B6E0-E332E7B97A0A}" dt="2020-11-13T07:03:59.661" v="6597" actId="14100"/>
          <ac:cxnSpMkLst>
            <pc:docMk/>
            <pc:sldMk cId="182204386" sldId="299"/>
            <ac:cxnSpMk id="11" creationId="{84D112EB-CE6A-4F7F-928F-21F9F13D95D1}"/>
          </ac:cxnSpMkLst>
        </pc:cxnChg>
      </pc:sldChg>
      <pc:sldChg chg="add del">
        <pc:chgData name="Konstantin Dudnikov" userId="0cfa658a-2528-43cc-b063-55b3a0d74f95" providerId="ADAL" clId="{DB32BCCD-F004-4817-B6E0-E332E7B97A0A}" dt="2020-11-04T11:47:24.601" v="3835" actId="2696"/>
        <pc:sldMkLst>
          <pc:docMk/>
          <pc:sldMk cId="2745974663" sldId="299"/>
        </pc:sldMkLst>
      </pc:sldChg>
      <pc:sldChg chg="addSp modSp add del">
        <pc:chgData name="Konstantin Dudnikov" userId="0cfa658a-2528-43cc-b063-55b3a0d74f95" providerId="ADAL" clId="{DB32BCCD-F004-4817-B6E0-E332E7B97A0A}" dt="2020-11-06T14:30:31.037" v="5477" actId="2696"/>
        <pc:sldMkLst>
          <pc:docMk/>
          <pc:sldMk cId="3081807070" sldId="300"/>
        </pc:sldMkLst>
        <pc:spChg chg="mod">
          <ac:chgData name="Konstantin Dudnikov" userId="0cfa658a-2528-43cc-b063-55b3a0d74f95" providerId="ADAL" clId="{DB32BCCD-F004-4817-B6E0-E332E7B97A0A}" dt="2020-11-06T12:11:29.556" v="4945" actId="20577"/>
          <ac:spMkLst>
            <pc:docMk/>
            <pc:sldMk cId="3081807070" sldId="300"/>
            <ac:spMk id="4" creationId="{EFDA99EF-E936-4F8D-B3B3-CF054B1F9DAB}"/>
          </ac:spMkLst>
        </pc:spChg>
        <pc:spChg chg="add mod">
          <ac:chgData name="Konstantin Dudnikov" userId="0cfa658a-2528-43cc-b063-55b3a0d74f95" providerId="ADAL" clId="{DB32BCCD-F004-4817-B6E0-E332E7B97A0A}" dt="2020-11-05T10:17:47.714" v="4556" actId="208"/>
          <ac:spMkLst>
            <pc:docMk/>
            <pc:sldMk cId="3081807070" sldId="300"/>
            <ac:spMk id="5" creationId="{18C892C8-3A27-4830-A890-6B2ABB0769DA}"/>
          </ac:spMkLst>
        </pc:spChg>
        <pc:spChg chg="add mod">
          <ac:chgData name="Konstantin Dudnikov" userId="0cfa658a-2528-43cc-b063-55b3a0d74f95" providerId="ADAL" clId="{DB32BCCD-F004-4817-B6E0-E332E7B97A0A}" dt="2020-11-04T12:20:27.496" v="4512" actId="1076"/>
          <ac:spMkLst>
            <pc:docMk/>
            <pc:sldMk cId="3081807070" sldId="300"/>
            <ac:spMk id="8" creationId="{ABD34BFD-3F86-4136-BF34-C1B67DF88060}"/>
          </ac:spMkLst>
        </pc:spChg>
        <pc:cxnChg chg="add mod">
          <ac:chgData name="Konstantin Dudnikov" userId="0cfa658a-2528-43cc-b063-55b3a0d74f95" providerId="ADAL" clId="{DB32BCCD-F004-4817-B6E0-E332E7B97A0A}" dt="2020-11-04T12:14:01.188" v="4084" actId="14100"/>
          <ac:cxnSpMkLst>
            <pc:docMk/>
            <pc:sldMk cId="3081807070" sldId="300"/>
            <ac:cxnSpMk id="6" creationId="{D36C5423-B5D2-4947-BABA-9731992FB341}"/>
          </ac:cxnSpMkLst>
        </pc:cxnChg>
      </pc:sldChg>
      <pc:sldChg chg="addSp delSp modSp add">
        <pc:chgData name="Konstantin Dudnikov" userId="0cfa658a-2528-43cc-b063-55b3a0d74f95" providerId="ADAL" clId="{DB32BCCD-F004-4817-B6E0-E332E7B97A0A}" dt="2020-11-06T14:19:44.756" v="5305" actId="1076"/>
        <pc:sldMkLst>
          <pc:docMk/>
          <pc:sldMk cId="1818576601" sldId="301"/>
        </pc:sldMkLst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3" creationId="{01072067-5E02-4027-9C52-D0E1EFF9FB0F}"/>
          </ac:spMkLst>
        </pc:spChg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4" creationId="{EFDA99EF-E936-4F8D-B3B3-CF054B1F9DAB}"/>
          </ac:spMkLst>
        </pc:spChg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5" creationId="{18C892C8-3A27-4830-A890-6B2ABB0769DA}"/>
          </ac:spMkLst>
        </pc:spChg>
        <pc:spChg chg="add mod">
          <ac:chgData name="Konstantin Dudnikov" userId="0cfa658a-2528-43cc-b063-55b3a0d74f95" providerId="ADAL" clId="{DB32BCCD-F004-4817-B6E0-E332E7B97A0A}" dt="2020-11-06T12:49:32.160" v="4975" actId="20577"/>
          <ac:spMkLst>
            <pc:docMk/>
            <pc:sldMk cId="1818576601" sldId="301"/>
            <ac:spMk id="7" creationId="{BEC4CCB1-4910-47CB-B983-526B2431F24D}"/>
          </ac:spMkLst>
        </pc:spChg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8" creationId="{ABD34BFD-3F86-4136-BF34-C1B67DF88060}"/>
          </ac:spMkLst>
        </pc:spChg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9" creationId="{11C369E3-A481-4ECB-B644-FD29941B9414}"/>
          </ac:spMkLst>
        </pc:spChg>
        <pc:spChg chg="del">
          <ac:chgData name="Konstantin Dudnikov" userId="0cfa658a-2528-43cc-b063-55b3a0d74f95" providerId="ADAL" clId="{DB32BCCD-F004-4817-B6E0-E332E7B97A0A}" dt="2020-11-05T10:23:42.220" v="4586" actId="478"/>
          <ac:spMkLst>
            <pc:docMk/>
            <pc:sldMk cId="1818576601" sldId="301"/>
            <ac:spMk id="10" creationId="{8778F95E-EF74-49D7-8D93-86AFE0159B8E}"/>
          </ac:spMkLst>
        </pc:spChg>
        <pc:spChg chg="add del mod">
          <ac:chgData name="Konstantin Dudnikov" userId="0cfa658a-2528-43cc-b063-55b3a0d74f95" providerId="ADAL" clId="{DB32BCCD-F004-4817-B6E0-E332E7B97A0A}" dt="2020-11-06T12:44:56.343" v="4959" actId="478"/>
          <ac:spMkLst>
            <pc:docMk/>
            <pc:sldMk cId="1818576601" sldId="301"/>
            <ac:spMk id="12" creationId="{B38C7A4E-2328-4669-ABE1-FC13FC0EAC34}"/>
          </ac:spMkLst>
        </pc:spChg>
        <pc:picChg chg="add del mod">
          <ac:chgData name="Konstantin Dudnikov" userId="0cfa658a-2528-43cc-b063-55b3a0d74f95" providerId="ADAL" clId="{DB32BCCD-F004-4817-B6E0-E332E7B97A0A}" dt="2020-11-06T12:45:39.951" v="4966" actId="478"/>
          <ac:picMkLst>
            <pc:docMk/>
            <pc:sldMk cId="1818576601" sldId="301"/>
            <ac:picMk id="3" creationId="{A5D7DBC6-B960-4AF1-9EA0-0C0DECA37860}"/>
          </ac:picMkLst>
        </pc:picChg>
        <pc:picChg chg="add del mod">
          <ac:chgData name="Konstantin Dudnikov" userId="0cfa658a-2528-43cc-b063-55b3a0d74f95" providerId="ADAL" clId="{DB32BCCD-F004-4817-B6E0-E332E7B97A0A}" dt="2020-11-06T14:19:40.597" v="5302" actId="478"/>
          <ac:picMkLst>
            <pc:docMk/>
            <pc:sldMk cId="1818576601" sldId="301"/>
            <ac:picMk id="4" creationId="{141D9704-97CB-4E24-AE0E-73D66D87E1EE}"/>
          </ac:picMkLst>
        </pc:picChg>
        <pc:picChg chg="add mod">
          <ac:chgData name="Konstantin Dudnikov" userId="0cfa658a-2528-43cc-b063-55b3a0d74f95" providerId="ADAL" clId="{DB32BCCD-F004-4817-B6E0-E332E7B97A0A}" dt="2020-11-06T14:19:44.756" v="5305" actId="1076"/>
          <ac:picMkLst>
            <pc:docMk/>
            <pc:sldMk cId="1818576601" sldId="301"/>
            <ac:picMk id="5" creationId="{00FB7508-23CD-499D-868B-134244AAACF9}"/>
          </ac:picMkLst>
        </pc:picChg>
        <pc:cxnChg chg="del mod">
          <ac:chgData name="Konstantin Dudnikov" userId="0cfa658a-2528-43cc-b063-55b3a0d74f95" providerId="ADAL" clId="{DB32BCCD-F004-4817-B6E0-E332E7B97A0A}" dt="2020-11-05T10:23:42.220" v="4586" actId="478"/>
          <ac:cxnSpMkLst>
            <pc:docMk/>
            <pc:sldMk cId="1818576601" sldId="301"/>
            <ac:cxnSpMk id="6" creationId="{D36C5423-B5D2-4947-BABA-9731992FB341}"/>
          </ac:cxnSpMkLst>
        </pc:cxnChg>
        <pc:cxnChg chg="del mod">
          <ac:chgData name="Konstantin Dudnikov" userId="0cfa658a-2528-43cc-b063-55b3a0d74f95" providerId="ADAL" clId="{DB32BCCD-F004-4817-B6E0-E332E7B97A0A}" dt="2020-11-05T10:23:42.220" v="4586" actId="478"/>
          <ac:cxnSpMkLst>
            <pc:docMk/>
            <pc:sldMk cId="1818576601" sldId="301"/>
            <ac:cxnSpMk id="11" creationId="{84D112EB-CE6A-4F7F-928F-21F9F13D95D1}"/>
          </ac:cxnSpMkLst>
        </pc:cxnChg>
      </pc:sldChg>
      <pc:sldChg chg="addSp delSp modSp add">
        <pc:chgData name="Konstantin Dudnikov" userId="0cfa658a-2528-43cc-b063-55b3a0d74f95" providerId="ADAL" clId="{DB32BCCD-F004-4817-B6E0-E332E7B97A0A}" dt="2020-11-20T11:43:55.287" v="12058" actId="20577"/>
        <pc:sldMkLst>
          <pc:docMk/>
          <pc:sldMk cId="2916541998" sldId="302"/>
        </pc:sldMkLst>
        <pc:spChg chg="del">
          <ac:chgData name="Konstantin Dudnikov" userId="0cfa658a-2528-43cc-b063-55b3a0d74f95" providerId="ADAL" clId="{DB32BCCD-F004-4817-B6E0-E332E7B97A0A}" dt="2020-11-06T14:12:06.835" v="5125" actId="478"/>
          <ac:spMkLst>
            <pc:docMk/>
            <pc:sldMk cId="2916541998" sldId="302"/>
            <ac:spMk id="3" creationId="{01072067-5E02-4027-9C52-D0E1EFF9FB0F}"/>
          </ac:spMkLst>
        </pc:spChg>
        <pc:spChg chg="add mod">
          <ac:chgData name="Konstantin Dudnikov" userId="0cfa658a-2528-43cc-b063-55b3a0d74f95" providerId="ADAL" clId="{DB32BCCD-F004-4817-B6E0-E332E7B97A0A}" dt="2020-11-20T11:43:55.287" v="12058" actId="20577"/>
          <ac:spMkLst>
            <pc:docMk/>
            <pc:sldMk cId="2916541998" sldId="302"/>
            <ac:spMk id="5" creationId="{6756DEB7-0EF4-4772-BCA8-537AE76F8AEB}"/>
          </ac:spMkLst>
        </pc:spChg>
        <pc:spChg chg="mod">
          <ac:chgData name="Konstantin Dudnikov" userId="0cfa658a-2528-43cc-b063-55b3a0d74f95" providerId="ADAL" clId="{DB32BCCD-F004-4817-B6E0-E332E7B97A0A}" dt="2020-11-19T11:23:17.044" v="11507" actId="20577"/>
          <ac:spMkLst>
            <pc:docMk/>
            <pc:sldMk cId="2916541998" sldId="302"/>
            <ac:spMk id="8" creationId="{F0116E36-249D-4056-96C1-76A0AE4E6C42}"/>
          </ac:spMkLst>
        </pc:spChg>
        <pc:spChg chg="del">
          <ac:chgData name="Konstantin Dudnikov" userId="0cfa658a-2528-43cc-b063-55b3a0d74f95" providerId="ADAL" clId="{DB32BCCD-F004-4817-B6E0-E332E7B97A0A}" dt="2020-11-06T14:12:00.047" v="5123" actId="478"/>
          <ac:spMkLst>
            <pc:docMk/>
            <pc:sldMk cId="2916541998" sldId="302"/>
            <ac:spMk id="9" creationId="{11C369E3-A481-4ECB-B644-FD29941B9414}"/>
          </ac:spMkLst>
        </pc:spChg>
        <pc:spChg chg="add mod">
          <ac:chgData name="Konstantin Dudnikov" userId="0cfa658a-2528-43cc-b063-55b3a0d74f95" providerId="ADAL" clId="{DB32BCCD-F004-4817-B6E0-E332E7B97A0A}" dt="2020-11-06T14:18:52.074" v="5301" actId="20577"/>
          <ac:spMkLst>
            <pc:docMk/>
            <pc:sldMk cId="2916541998" sldId="302"/>
            <ac:spMk id="10" creationId="{909C5C44-5E56-433C-87B2-C25E42DC9FC6}"/>
          </ac:spMkLst>
        </pc:spChg>
        <pc:cxnChg chg="del mod">
          <ac:chgData name="Konstantin Dudnikov" userId="0cfa658a-2528-43cc-b063-55b3a0d74f95" providerId="ADAL" clId="{DB32BCCD-F004-4817-B6E0-E332E7B97A0A}" dt="2020-11-06T14:12:06.835" v="5125" actId="478"/>
          <ac:cxnSpMkLst>
            <pc:docMk/>
            <pc:sldMk cId="2916541998" sldId="302"/>
            <ac:cxnSpMk id="11" creationId="{84D112EB-CE6A-4F7F-928F-21F9F13D95D1}"/>
          </ac:cxnSpMkLst>
        </pc:cxnChg>
      </pc:sldChg>
      <pc:sldChg chg="addSp modSp add">
        <pc:chgData name="Konstantin Dudnikov" userId="0cfa658a-2528-43cc-b063-55b3a0d74f95" providerId="ADAL" clId="{DB32BCCD-F004-4817-B6E0-E332E7B97A0A}" dt="2020-11-10T13:11:05.100" v="5949" actId="20577"/>
        <pc:sldMkLst>
          <pc:docMk/>
          <pc:sldMk cId="226884668" sldId="303"/>
        </pc:sldMkLst>
        <pc:spChg chg="add mod">
          <ac:chgData name="Konstantin Dudnikov" userId="0cfa658a-2528-43cc-b063-55b3a0d74f95" providerId="ADAL" clId="{DB32BCCD-F004-4817-B6E0-E332E7B97A0A}" dt="2020-11-10T13:11:05.100" v="5949" actId="20577"/>
          <ac:spMkLst>
            <pc:docMk/>
            <pc:sldMk cId="226884668" sldId="303"/>
            <ac:spMk id="4" creationId="{4E644491-EE02-4089-9744-F14F5ACC934A}"/>
          </ac:spMkLst>
        </pc:spChg>
      </pc:sldChg>
      <pc:sldChg chg="add del">
        <pc:chgData name="Konstantin Dudnikov" userId="0cfa658a-2528-43cc-b063-55b3a0d74f95" providerId="ADAL" clId="{DB32BCCD-F004-4817-B6E0-E332E7B97A0A}" dt="2020-11-09T12:07:48.047" v="5652" actId="2696"/>
        <pc:sldMkLst>
          <pc:docMk/>
          <pc:sldMk cId="875636430" sldId="303"/>
        </pc:sldMkLst>
      </pc:sldChg>
      <pc:sldChg chg="addSp delSp modSp add">
        <pc:chgData name="Konstantin Dudnikov" userId="0cfa658a-2528-43cc-b063-55b3a0d74f95" providerId="ADAL" clId="{DB32BCCD-F004-4817-B6E0-E332E7B97A0A}" dt="2020-11-13T07:34:46.081" v="6778" actId="1038"/>
        <pc:sldMkLst>
          <pc:docMk/>
          <pc:sldMk cId="919362641" sldId="304"/>
        </pc:sldMkLst>
        <pc:spChg chg="del">
          <ac:chgData name="Konstantin Dudnikov" userId="0cfa658a-2528-43cc-b063-55b3a0d74f95" providerId="ADAL" clId="{DB32BCCD-F004-4817-B6E0-E332E7B97A0A}" dt="2020-11-10T14:01:29.745" v="5951" actId="478"/>
          <ac:spMkLst>
            <pc:docMk/>
            <pc:sldMk cId="919362641" sldId="304"/>
            <ac:spMk id="3" creationId="{746816E6-A454-444D-BD0B-A18A5C3F027F}"/>
          </ac:spMkLst>
        </pc:spChg>
        <pc:spChg chg="del mod">
          <ac:chgData name="Konstantin Dudnikov" userId="0cfa658a-2528-43cc-b063-55b3a0d74f95" providerId="ADAL" clId="{DB32BCCD-F004-4817-B6E0-E332E7B97A0A}" dt="2020-11-13T07:31:01.712" v="6759" actId="478"/>
          <ac:spMkLst>
            <pc:docMk/>
            <pc:sldMk cId="919362641" sldId="304"/>
            <ac:spMk id="4" creationId="{4E644491-EE02-4089-9744-F14F5ACC934A}"/>
          </ac:spMkLst>
        </pc:spChg>
        <pc:spChg chg="add mod">
          <ac:chgData name="Konstantin Dudnikov" userId="0cfa658a-2528-43cc-b063-55b3a0d74f95" providerId="ADAL" clId="{DB32BCCD-F004-4817-B6E0-E332E7B97A0A}" dt="2020-11-10T14:01:53.548" v="5991" actId="20577"/>
          <ac:spMkLst>
            <pc:docMk/>
            <pc:sldMk cId="919362641" sldId="304"/>
            <ac:spMk id="5" creationId="{48A7BDE7-7152-464C-8135-8AF6976EB43A}"/>
          </ac:spMkLst>
        </pc:spChg>
        <pc:spChg chg="add del mod">
          <ac:chgData name="Konstantin Dudnikov" userId="0cfa658a-2528-43cc-b063-55b3a0d74f95" providerId="ADAL" clId="{DB32BCCD-F004-4817-B6E0-E332E7B97A0A}" dt="2020-11-13T07:31:01.712" v="6759" actId="478"/>
          <ac:spMkLst>
            <pc:docMk/>
            <pc:sldMk cId="919362641" sldId="304"/>
            <ac:spMk id="6" creationId="{D8046F17-6ECC-468F-B618-29337A3780DE}"/>
          </ac:spMkLst>
        </pc:spChg>
        <pc:spChg chg="add del mod">
          <ac:chgData name="Konstantin Dudnikov" userId="0cfa658a-2528-43cc-b063-55b3a0d74f95" providerId="ADAL" clId="{DB32BCCD-F004-4817-B6E0-E332E7B97A0A}" dt="2020-11-13T07:31:01.712" v="6759" actId="478"/>
          <ac:spMkLst>
            <pc:docMk/>
            <pc:sldMk cId="919362641" sldId="304"/>
            <ac:spMk id="7" creationId="{86799379-A993-44B0-A252-708A99D7DC5D}"/>
          </ac:spMkLst>
        </pc:spChg>
        <pc:spChg chg="add del mod">
          <ac:chgData name="Konstantin Dudnikov" userId="0cfa658a-2528-43cc-b063-55b3a0d74f95" providerId="ADAL" clId="{DB32BCCD-F004-4817-B6E0-E332E7B97A0A}" dt="2020-11-13T07:31:01.712" v="6759" actId="478"/>
          <ac:spMkLst>
            <pc:docMk/>
            <pc:sldMk cId="919362641" sldId="304"/>
            <ac:spMk id="8" creationId="{355DC00E-11A6-4386-9BE0-89F6CBD9CBA6}"/>
          </ac:spMkLst>
        </pc:spChg>
        <pc:spChg chg="add del mod">
          <ac:chgData name="Konstantin Dudnikov" userId="0cfa658a-2528-43cc-b063-55b3a0d74f95" providerId="ADAL" clId="{DB32BCCD-F004-4817-B6E0-E332E7B97A0A}" dt="2020-11-13T07:31:01.712" v="6759" actId="478"/>
          <ac:spMkLst>
            <pc:docMk/>
            <pc:sldMk cId="919362641" sldId="304"/>
            <ac:spMk id="9" creationId="{5E95651F-6477-44CB-AAFA-15B2AE58CC89}"/>
          </ac:spMkLst>
        </pc:spChg>
        <pc:spChg chg="add">
          <ac:chgData name="Konstantin Dudnikov" userId="0cfa658a-2528-43cc-b063-55b3a0d74f95" providerId="ADAL" clId="{DB32BCCD-F004-4817-B6E0-E332E7B97A0A}" dt="2020-11-13T07:31:47.327" v="6760"/>
          <ac:spMkLst>
            <pc:docMk/>
            <pc:sldMk cId="919362641" sldId="304"/>
            <ac:spMk id="14" creationId="{0ED0A911-866C-4A85-9C26-5EA4B050A6A0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17" creationId="{EE3B77A4-077A-477F-91DE-7B7B66144C0B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18" creationId="{5794961A-170C-4B4A-86D1-CF7492951504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21" creationId="{B4388BB9-3852-4AA1-846F-75758DF49B73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22" creationId="{5FBA5C47-A0B6-44E2-AAE5-8B9FCBFEFAC0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23" creationId="{B190CD08-522E-403B-B0EC-434AA7A026C0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25" creationId="{6D9CF66C-A018-42C7-899C-CE7092E1EF3C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26" creationId="{03E57537-FAE9-4746-813F-CE38A3AA0F0A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27" creationId="{F13FD75F-5C69-4427-9A51-B8B493A5F6C3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28" creationId="{5CF1C0F8-0E7E-48A0-846F-C9E712C45332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29" creationId="{F12CDABD-4EBC-4F1D-AD4F-84789D8CE6EB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30" creationId="{F42D2693-A418-40AD-AF0B-F31B9263F96C}"/>
          </ac:spMkLst>
        </pc:spChg>
        <pc:spChg chg="add mod">
          <ac:chgData name="Konstantin Dudnikov" userId="0cfa658a-2528-43cc-b063-55b3a0d74f95" providerId="ADAL" clId="{DB32BCCD-F004-4817-B6E0-E332E7B97A0A}" dt="2020-11-13T07:34:46.081" v="6778" actId="1038"/>
          <ac:spMkLst>
            <pc:docMk/>
            <pc:sldMk cId="919362641" sldId="304"/>
            <ac:spMk id="34" creationId="{99838021-9895-42B1-A32E-0C9C8E2DC7D3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37" creationId="{787F6BA0-219A-41D3-9CF0-8A969FAC50E2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38" creationId="{3D9FB544-9F47-4F00-A9DE-DD4B22EAF546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39" creationId="{D06763B1-61C7-40C1-9075-7975006DEC76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40" creationId="{7A9BE1AE-2CDF-44D7-9825-9BF4C2A1A5B5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41" creationId="{C543737A-C507-4866-A7FD-8936E38DBF44}"/>
          </ac:spMkLst>
        </pc:spChg>
        <pc:spChg chg="add mod">
          <ac:chgData name="Konstantin Dudnikov" userId="0cfa658a-2528-43cc-b063-55b3a0d74f95" providerId="ADAL" clId="{DB32BCCD-F004-4817-B6E0-E332E7B97A0A}" dt="2020-11-13T07:33:44.807" v="6773" actId="1076"/>
          <ac:spMkLst>
            <pc:docMk/>
            <pc:sldMk cId="919362641" sldId="304"/>
            <ac:spMk id="43" creationId="{B286CF1B-4718-48B1-BC69-275467481A68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47" creationId="{EA400874-00D7-4CD3-A48E-BB8B9F1DFF2D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48" creationId="{5B312128-3715-4138-908B-6709DD3DE8ED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49" creationId="{AA1CCB89-A2EB-457A-8B51-E1418953F550}"/>
          </ac:spMkLst>
        </pc:spChg>
        <pc:spChg chg="add mod">
          <ac:chgData name="Konstantin Dudnikov" userId="0cfa658a-2528-43cc-b063-55b3a0d74f95" providerId="ADAL" clId="{DB32BCCD-F004-4817-B6E0-E332E7B97A0A}" dt="2020-11-13T07:33:40.964" v="6772" actId="1076"/>
          <ac:spMkLst>
            <pc:docMk/>
            <pc:sldMk cId="919362641" sldId="304"/>
            <ac:spMk id="50" creationId="{7E7D9A5C-B892-40D2-A327-E72CE404E493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51" creationId="{BC454B29-A5BC-474E-9152-F239C307FEB8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52" creationId="{2A4D6AD5-1EAF-455F-8D49-4478E0A81276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53" creationId="{F166A8B1-73D3-4AA0-8F02-F711083CAD0A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54" creationId="{51BD0EB3-20A9-4D2F-B47D-61076D093BB3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58" creationId="{FBBBBC98-4A00-4549-BCEB-9B8485DF596F}"/>
          </ac:spMkLst>
        </pc:spChg>
        <pc:spChg chg="add mod">
          <ac:chgData name="Konstantin Dudnikov" userId="0cfa658a-2528-43cc-b063-55b3a0d74f95" providerId="ADAL" clId="{DB32BCCD-F004-4817-B6E0-E332E7B97A0A}" dt="2020-11-13T07:33:50.070" v="6774" actId="1076"/>
          <ac:spMkLst>
            <pc:docMk/>
            <pc:sldMk cId="919362641" sldId="304"/>
            <ac:spMk id="64" creationId="{B25A7826-6EAA-4B05-89A6-11A9C849E9BF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66" creationId="{C1CAFE0F-DA87-4F0C-8A99-846D809ECFBB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69" creationId="{DDE400CA-03D3-448E-B0F5-4DDF36590882}"/>
          </ac:spMkLst>
        </pc:spChg>
        <pc:spChg chg="add mod">
          <ac:chgData name="Konstantin Dudnikov" userId="0cfa658a-2528-43cc-b063-55b3a0d74f95" providerId="ADAL" clId="{DB32BCCD-F004-4817-B6E0-E332E7B97A0A}" dt="2020-11-13T07:33:58.289" v="6775" actId="1076"/>
          <ac:spMkLst>
            <pc:docMk/>
            <pc:sldMk cId="919362641" sldId="304"/>
            <ac:spMk id="70" creationId="{2B7706BE-C4AF-48BA-9BAF-31159F6513AE}"/>
          </ac:spMkLst>
        </pc:spChg>
        <pc:picChg chg="add mod">
          <ac:chgData name="Konstantin Dudnikov" userId="0cfa658a-2528-43cc-b063-55b3a0d74f95" providerId="ADAL" clId="{DB32BCCD-F004-4817-B6E0-E332E7B97A0A}" dt="2020-11-13T07:33:58.289" v="6775" actId="1076"/>
          <ac:picMkLst>
            <pc:docMk/>
            <pc:sldMk cId="919362641" sldId="304"/>
            <ac:picMk id="15" creationId="{84C253AE-DCB3-484A-9A77-88F81F63CF95}"/>
          </ac:picMkLst>
        </pc:picChg>
        <pc:picChg chg="add mod">
          <ac:chgData name="Konstantin Dudnikov" userId="0cfa658a-2528-43cc-b063-55b3a0d74f95" providerId="ADAL" clId="{DB32BCCD-F004-4817-B6E0-E332E7B97A0A}" dt="2020-11-13T07:33:58.289" v="6775" actId="1076"/>
          <ac:picMkLst>
            <pc:docMk/>
            <pc:sldMk cId="919362641" sldId="304"/>
            <ac:picMk id="16" creationId="{42110694-65A6-49D8-9D7E-0F1ED8966DE6}"/>
          </ac:picMkLst>
        </pc:picChg>
        <pc:picChg chg="add mod">
          <ac:chgData name="Konstantin Dudnikov" userId="0cfa658a-2528-43cc-b063-55b3a0d74f95" providerId="ADAL" clId="{DB32BCCD-F004-4817-B6E0-E332E7B97A0A}" dt="2020-11-13T07:33:58.289" v="6775" actId="1076"/>
          <ac:picMkLst>
            <pc:docMk/>
            <pc:sldMk cId="919362641" sldId="304"/>
            <ac:picMk id="42" creationId="{091E14D7-DE49-47B6-B711-7B08D8AE6EE7}"/>
          </ac:picMkLst>
        </pc:picChg>
        <pc:picChg chg="add mod">
          <ac:chgData name="Konstantin Dudnikov" userId="0cfa658a-2528-43cc-b063-55b3a0d74f95" providerId="ADAL" clId="{DB32BCCD-F004-4817-B6E0-E332E7B97A0A}" dt="2020-11-13T07:33:58.289" v="6775" actId="1076"/>
          <ac:picMkLst>
            <pc:docMk/>
            <pc:sldMk cId="919362641" sldId="304"/>
            <ac:picMk id="68" creationId="{068D8BF1-12D9-4B49-B41C-CA8AB6D59FC5}"/>
          </ac:picMkLst>
        </pc:picChg>
        <pc:cxnChg chg="add del mod">
          <ac:chgData name="Konstantin Dudnikov" userId="0cfa658a-2528-43cc-b063-55b3a0d74f95" providerId="ADAL" clId="{DB32BCCD-F004-4817-B6E0-E332E7B97A0A}" dt="2020-11-13T07:31:01.712" v="6759" actId="478"/>
          <ac:cxnSpMkLst>
            <pc:docMk/>
            <pc:sldMk cId="919362641" sldId="304"/>
            <ac:cxnSpMk id="11" creationId="{DAEC5225-CC7D-4A80-B949-9894255333D6}"/>
          </ac:cxnSpMkLst>
        </pc:cxnChg>
        <pc:cxnChg chg="add del mod">
          <ac:chgData name="Konstantin Dudnikov" userId="0cfa658a-2528-43cc-b063-55b3a0d74f95" providerId="ADAL" clId="{DB32BCCD-F004-4817-B6E0-E332E7B97A0A}" dt="2020-11-13T07:31:01.712" v="6759" actId="478"/>
          <ac:cxnSpMkLst>
            <pc:docMk/>
            <pc:sldMk cId="919362641" sldId="304"/>
            <ac:cxnSpMk id="12" creationId="{53CBC366-0949-4C7A-8616-D391DAB45A5D}"/>
          </ac:cxnSpMkLst>
        </pc:cxnChg>
        <pc:cxnChg chg="add del mod">
          <ac:chgData name="Konstantin Dudnikov" userId="0cfa658a-2528-43cc-b063-55b3a0d74f95" providerId="ADAL" clId="{DB32BCCD-F004-4817-B6E0-E332E7B97A0A}" dt="2020-11-13T07:31:01.712" v="6759" actId="478"/>
          <ac:cxnSpMkLst>
            <pc:docMk/>
            <pc:sldMk cId="919362641" sldId="304"/>
            <ac:cxnSpMk id="13" creationId="{F74EEA72-16BF-49E2-8B84-B7663F903BFB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19" creationId="{649A8924-9304-4339-A649-9A6E49E71383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20" creationId="{7A5871AA-089F-4C42-B799-C4480A092E5A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24" creationId="{3374402C-3632-48BE-A33D-763DEDE85F86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31" creationId="{2E880306-D449-4312-90B5-D8F6225406B1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32" creationId="{E49A5514-2CF1-4E6A-92C9-CAE524254B50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33" creationId="{D6D12D47-84FD-417F-A5D1-0FA91DF3133F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35" creationId="{0E82BEE4-D4A2-4C3F-B2B4-398273BBE679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36" creationId="{B319038E-B0D6-4667-979A-6C9C2799479B}"/>
          </ac:cxnSpMkLst>
        </pc:cxnChg>
        <pc:cxnChg chg="add mod">
          <ac:chgData name="Konstantin Dudnikov" userId="0cfa658a-2528-43cc-b063-55b3a0d74f95" providerId="ADAL" clId="{DB32BCCD-F004-4817-B6E0-E332E7B97A0A}" dt="2020-11-13T07:33:44.807" v="6773" actId="1076"/>
          <ac:cxnSpMkLst>
            <pc:docMk/>
            <pc:sldMk cId="919362641" sldId="304"/>
            <ac:cxnSpMk id="44" creationId="{740AA672-4BED-4523-8186-22FAA2617F04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45" creationId="{E1B64E56-F01A-4F04-839F-894709C9B5EB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46" creationId="{A89E28C7-AF45-48E0-9CAE-55CF09B6E622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55" creationId="{500C412A-67B8-4A79-B4A8-47336E936B39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56" creationId="{0EFF3140-0BD9-4B46-BA4D-F9A83D83AB4B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57" creationId="{4BBFCD1C-197B-4557-A570-57DB913B238B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59" creationId="{950A8F48-CB38-4089-9614-31BF14F32645}"/>
          </ac:cxnSpMkLst>
        </pc:cxnChg>
        <pc:cxnChg chg="add mod">
          <ac:chgData name="Konstantin Dudnikov" userId="0cfa658a-2528-43cc-b063-55b3a0d74f95" providerId="ADAL" clId="{DB32BCCD-F004-4817-B6E0-E332E7B97A0A}" dt="2020-11-13T07:33:40.964" v="6772" actId="1076"/>
          <ac:cxnSpMkLst>
            <pc:docMk/>
            <pc:sldMk cId="919362641" sldId="304"/>
            <ac:cxnSpMk id="60" creationId="{84A30DDB-620A-48A3-828A-19FC0D525FC7}"/>
          </ac:cxnSpMkLst>
        </pc:cxnChg>
        <pc:cxnChg chg="add mod">
          <ac:chgData name="Konstantin Dudnikov" userId="0cfa658a-2528-43cc-b063-55b3a0d74f95" providerId="ADAL" clId="{DB32BCCD-F004-4817-B6E0-E332E7B97A0A}" dt="2020-11-13T07:33:40.964" v="6772" actId="1076"/>
          <ac:cxnSpMkLst>
            <pc:docMk/>
            <pc:sldMk cId="919362641" sldId="304"/>
            <ac:cxnSpMk id="61" creationId="{C4A807A9-FD47-4505-B5DD-102CBE6A4329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62" creationId="{49E6A3FD-3864-48FA-B6ED-9C0FCD24D614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63" creationId="{904602A3-9699-41FA-B43A-716B2973C877}"/>
          </ac:cxnSpMkLst>
        </pc:cxnChg>
        <pc:cxnChg chg="add mod">
          <ac:chgData name="Konstantin Dudnikov" userId="0cfa658a-2528-43cc-b063-55b3a0d74f95" providerId="ADAL" clId="{DB32BCCD-F004-4817-B6E0-E332E7B97A0A}" dt="2020-11-13T07:33:50.070" v="6774" actId="1076"/>
          <ac:cxnSpMkLst>
            <pc:docMk/>
            <pc:sldMk cId="919362641" sldId="304"/>
            <ac:cxnSpMk id="65" creationId="{EE86CA97-A85A-40B2-827B-0075A5B30989}"/>
          </ac:cxnSpMkLst>
        </pc:cxnChg>
        <pc:cxnChg chg="add mod">
          <ac:chgData name="Konstantin Dudnikov" userId="0cfa658a-2528-43cc-b063-55b3a0d74f95" providerId="ADAL" clId="{DB32BCCD-F004-4817-B6E0-E332E7B97A0A}" dt="2020-11-13T07:33:58.289" v="6775" actId="1076"/>
          <ac:cxnSpMkLst>
            <pc:docMk/>
            <pc:sldMk cId="919362641" sldId="304"/>
            <ac:cxnSpMk id="67" creationId="{7D0A5B76-A768-46E3-8199-15633C2F8153}"/>
          </ac:cxnSpMkLst>
        </pc:cxnChg>
      </pc:sldChg>
      <pc:sldChg chg="delSp add del">
        <pc:chgData name="Konstantin Dudnikov" userId="0cfa658a-2528-43cc-b063-55b3a0d74f95" providerId="ADAL" clId="{DB32BCCD-F004-4817-B6E0-E332E7B97A0A}" dt="2020-11-10T14:27:20.087" v="6134" actId="2696"/>
        <pc:sldMkLst>
          <pc:docMk/>
          <pc:sldMk cId="2019401799" sldId="305"/>
        </pc:sldMkLst>
        <pc:spChg chg="del">
          <ac:chgData name="Konstantin Dudnikov" userId="0cfa658a-2528-43cc-b063-55b3a0d74f95" providerId="ADAL" clId="{DB32BCCD-F004-4817-B6E0-E332E7B97A0A}" dt="2020-11-10T14:05:53.894" v="6129" actId="478"/>
          <ac:spMkLst>
            <pc:docMk/>
            <pc:sldMk cId="2019401799" sldId="305"/>
            <ac:spMk id="4" creationId="{4E644491-EE02-4089-9744-F14F5ACC934A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3T08:04:31.863" v="6922" actId="1076"/>
        <pc:sldMkLst>
          <pc:docMk/>
          <pc:sldMk cId="2015185610" sldId="306"/>
        </pc:sldMkLst>
        <pc:spChg chg="del">
          <ac:chgData name="Konstantin Dudnikov" userId="0cfa658a-2528-43cc-b063-55b3a0d74f95" providerId="ADAL" clId="{DB32BCCD-F004-4817-B6E0-E332E7B97A0A}" dt="2020-11-13T08:04:12.723" v="6916" actId="478"/>
          <ac:spMkLst>
            <pc:docMk/>
            <pc:sldMk cId="2015185610" sldId="306"/>
            <ac:spMk id="4" creationId="{4E644491-EE02-4089-9744-F14F5ACC934A}"/>
          </ac:spMkLst>
        </pc:spChg>
        <pc:picChg chg="add mod">
          <ac:chgData name="Konstantin Dudnikov" userId="0cfa658a-2528-43cc-b063-55b3a0d74f95" providerId="ADAL" clId="{DB32BCCD-F004-4817-B6E0-E332E7B97A0A}" dt="2020-11-13T08:04:31.863" v="6922" actId="1076"/>
          <ac:picMkLst>
            <pc:docMk/>
            <pc:sldMk cId="2015185610" sldId="306"/>
            <ac:picMk id="3" creationId="{33EFCD95-974D-47AE-BD25-5B62AE94B603}"/>
          </ac:picMkLst>
        </pc:picChg>
      </pc:sldChg>
      <pc:sldChg chg="addSp delSp modSp add">
        <pc:chgData name="Konstantin Dudnikov" userId="0cfa658a-2528-43cc-b063-55b3a0d74f95" providerId="ADAL" clId="{DB32BCCD-F004-4817-B6E0-E332E7B97A0A}" dt="2020-11-17T09:01:40.131" v="7892" actId="478"/>
        <pc:sldMkLst>
          <pc:docMk/>
          <pc:sldMk cId="504632115" sldId="307"/>
        </pc:sldMkLst>
        <pc:spChg chg="add mod">
          <ac:chgData name="Konstantin Dudnikov" userId="0cfa658a-2528-43cc-b063-55b3a0d74f95" providerId="ADAL" clId="{DB32BCCD-F004-4817-B6E0-E332E7B97A0A}" dt="2020-11-13T08:25:57.316" v="7121" actId="20577"/>
          <ac:spMkLst>
            <pc:docMk/>
            <pc:sldMk cId="504632115" sldId="307"/>
            <ac:spMk id="3" creationId="{C5A1FFED-D2CA-466D-A38F-834DA01D1B29}"/>
          </ac:spMkLst>
        </pc:spChg>
        <pc:spChg chg="del">
          <ac:chgData name="Konstantin Dudnikov" userId="0cfa658a-2528-43cc-b063-55b3a0d74f95" providerId="ADAL" clId="{DB32BCCD-F004-4817-B6E0-E332E7B97A0A}" dt="2020-11-13T08:16:45.008" v="7035" actId="478"/>
          <ac:spMkLst>
            <pc:docMk/>
            <pc:sldMk cId="504632115" sldId="307"/>
            <ac:spMk id="4" creationId="{4E644491-EE02-4089-9744-F14F5ACC934A}"/>
          </ac:spMkLst>
        </pc:spChg>
        <pc:spChg chg="mod">
          <ac:chgData name="Konstantin Dudnikov" userId="0cfa658a-2528-43cc-b063-55b3a0d74f95" providerId="ADAL" clId="{DB32BCCD-F004-4817-B6E0-E332E7B97A0A}" dt="2020-11-13T08:16:42.142" v="7034" actId="20577"/>
          <ac:spMkLst>
            <pc:docMk/>
            <pc:sldMk cId="504632115" sldId="307"/>
            <ac:spMk id="5" creationId="{48A7BDE7-7152-464C-8135-8AF6976EB43A}"/>
          </ac:spMkLst>
        </pc:spChg>
        <pc:spChg chg="add del mod">
          <ac:chgData name="Konstantin Dudnikov" userId="0cfa658a-2528-43cc-b063-55b3a0d74f95" providerId="ADAL" clId="{DB32BCCD-F004-4817-B6E0-E332E7B97A0A}" dt="2020-11-13T08:22:44.153" v="7076" actId="478"/>
          <ac:spMkLst>
            <pc:docMk/>
            <pc:sldMk cId="504632115" sldId="307"/>
            <ac:spMk id="6" creationId="{753DFAD7-D33C-4A99-9C33-2E6A9DBEAFFC}"/>
          </ac:spMkLst>
        </pc:spChg>
        <pc:spChg chg="add mod">
          <ac:chgData name="Konstantin Dudnikov" userId="0cfa658a-2528-43cc-b063-55b3a0d74f95" providerId="ADAL" clId="{DB32BCCD-F004-4817-B6E0-E332E7B97A0A}" dt="2020-11-13T08:24:00.171" v="7082" actId="404"/>
          <ac:spMkLst>
            <pc:docMk/>
            <pc:sldMk cId="504632115" sldId="307"/>
            <ac:spMk id="16" creationId="{46365B20-8B5A-4251-97EA-CB5017D01DF9}"/>
          </ac:spMkLst>
        </pc:spChg>
        <pc:spChg chg="add mod">
          <ac:chgData name="Konstantin Dudnikov" userId="0cfa658a-2528-43cc-b063-55b3a0d74f95" providerId="ADAL" clId="{DB32BCCD-F004-4817-B6E0-E332E7B97A0A}" dt="2020-11-13T08:27:02.794" v="7153" actId="2085"/>
          <ac:spMkLst>
            <pc:docMk/>
            <pc:sldMk cId="504632115" sldId="307"/>
            <ac:spMk id="17" creationId="{69255039-0F54-4603-B30D-5464E9FA7A51}"/>
          </ac:spMkLst>
        </pc:spChg>
        <pc:spChg chg="add mod">
          <ac:chgData name="Konstantin Dudnikov" userId="0cfa658a-2528-43cc-b063-55b3a0d74f95" providerId="ADAL" clId="{DB32BCCD-F004-4817-B6E0-E332E7B97A0A}" dt="2020-11-13T08:24:00.171" v="7082" actId="404"/>
          <ac:spMkLst>
            <pc:docMk/>
            <pc:sldMk cId="504632115" sldId="307"/>
            <ac:spMk id="20" creationId="{B51D80CA-6024-4159-AECF-3219ADC85CA5}"/>
          </ac:spMkLst>
        </pc:spChg>
        <pc:spChg chg="add mod">
          <ac:chgData name="Konstantin Dudnikov" userId="0cfa658a-2528-43cc-b063-55b3a0d74f95" providerId="ADAL" clId="{DB32BCCD-F004-4817-B6E0-E332E7B97A0A}" dt="2020-11-13T08:27:11.417" v="7154" actId="1076"/>
          <ac:spMkLst>
            <pc:docMk/>
            <pc:sldMk cId="504632115" sldId="307"/>
            <ac:spMk id="22" creationId="{569BB0C8-19DB-4F45-9C86-924162EC3336}"/>
          </ac:spMkLst>
        </pc:spChg>
        <pc:spChg chg="add mod">
          <ac:chgData name="Konstantin Dudnikov" userId="0cfa658a-2528-43cc-b063-55b3a0d74f95" providerId="ADAL" clId="{DB32BCCD-F004-4817-B6E0-E332E7B97A0A}" dt="2020-11-13T08:27:25.871" v="7169" actId="20577"/>
          <ac:spMkLst>
            <pc:docMk/>
            <pc:sldMk cId="504632115" sldId="307"/>
            <ac:spMk id="24" creationId="{0C91B392-72E6-4C7B-BEE4-2425371FDE2B}"/>
          </ac:spMkLst>
        </pc:spChg>
        <pc:spChg chg="add del mod">
          <ac:chgData name="Konstantin Dudnikov" userId="0cfa658a-2528-43cc-b063-55b3a0d74f95" providerId="ADAL" clId="{DB32BCCD-F004-4817-B6E0-E332E7B97A0A}" dt="2020-11-17T09:01:40.131" v="7892" actId="478"/>
          <ac:spMkLst>
            <pc:docMk/>
            <pc:sldMk cId="504632115" sldId="307"/>
            <ac:spMk id="25" creationId="{12E9B5B2-126D-4BFC-A626-F4626BD0158A}"/>
          </ac:spMkLst>
        </pc:spChg>
        <pc:picChg chg="add mod">
          <ac:chgData name="Konstantin Dudnikov" userId="0cfa658a-2528-43cc-b063-55b3a0d74f95" providerId="ADAL" clId="{DB32BCCD-F004-4817-B6E0-E332E7B97A0A}" dt="2020-11-13T08:23:47.555" v="7080" actId="207"/>
          <ac:picMkLst>
            <pc:docMk/>
            <pc:sldMk cId="504632115" sldId="307"/>
            <ac:picMk id="8" creationId="{19414743-4B46-42A7-B36D-FB741DCE0F49}"/>
          </ac:picMkLst>
        </pc:picChg>
        <pc:picChg chg="add mod">
          <ac:chgData name="Konstantin Dudnikov" userId="0cfa658a-2528-43cc-b063-55b3a0d74f95" providerId="ADAL" clId="{DB32BCCD-F004-4817-B6E0-E332E7B97A0A}" dt="2020-11-13T08:23:47.555" v="7080" actId="207"/>
          <ac:picMkLst>
            <pc:docMk/>
            <pc:sldMk cId="504632115" sldId="307"/>
            <ac:picMk id="9" creationId="{590C8614-31E6-4A3C-8933-EA01802A415D}"/>
          </ac:picMkLst>
        </pc:picChg>
        <pc:picChg chg="add mod">
          <ac:chgData name="Konstantin Dudnikov" userId="0cfa658a-2528-43cc-b063-55b3a0d74f95" providerId="ADAL" clId="{DB32BCCD-F004-4817-B6E0-E332E7B97A0A}" dt="2020-11-13T08:23:10.040" v="7079" actId="207"/>
          <ac:picMkLst>
            <pc:docMk/>
            <pc:sldMk cId="504632115" sldId="307"/>
            <ac:picMk id="10" creationId="{61FD3FA6-67A3-4311-BC6F-5B58652E9CB0}"/>
          </ac:picMkLst>
        </pc:picChg>
        <pc:picChg chg="add mod">
          <ac:chgData name="Konstantin Dudnikov" userId="0cfa658a-2528-43cc-b063-55b3a0d74f95" providerId="ADAL" clId="{DB32BCCD-F004-4817-B6E0-E332E7B97A0A}" dt="2020-11-13T08:23:47.555" v="7080" actId="207"/>
          <ac:picMkLst>
            <pc:docMk/>
            <pc:sldMk cId="504632115" sldId="307"/>
            <ac:picMk id="11" creationId="{AD0F2BA8-7206-4291-97CA-DF4D88D4986C}"/>
          </ac:picMkLst>
        </pc:picChg>
        <pc:picChg chg="add mod">
          <ac:chgData name="Konstantin Dudnikov" userId="0cfa658a-2528-43cc-b063-55b3a0d74f95" providerId="ADAL" clId="{DB32BCCD-F004-4817-B6E0-E332E7B97A0A}" dt="2020-11-13T08:23:47.555" v="7080" actId="207"/>
          <ac:picMkLst>
            <pc:docMk/>
            <pc:sldMk cId="504632115" sldId="307"/>
            <ac:picMk id="12" creationId="{D5F650E5-27B9-4D59-BDC0-0BB335B79D77}"/>
          </ac:picMkLst>
        </pc:picChg>
        <pc:picChg chg="add mod">
          <ac:chgData name="Konstantin Dudnikov" userId="0cfa658a-2528-43cc-b063-55b3a0d74f95" providerId="ADAL" clId="{DB32BCCD-F004-4817-B6E0-E332E7B97A0A}" dt="2020-11-13T08:22:48.061" v="7078" actId="1076"/>
          <ac:picMkLst>
            <pc:docMk/>
            <pc:sldMk cId="504632115" sldId="307"/>
            <ac:picMk id="15" creationId="{8AC87F6A-E827-4FCD-8E5B-2BDB6EE18242}"/>
          </ac:picMkLst>
        </pc:pic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7" creationId="{646834B6-6EB8-417C-934D-2BFE96BD97B8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13" creationId="{C4333DDC-87D4-4185-8E86-46C65A3EB70E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14" creationId="{41AB5F2A-183B-4E9D-AE2C-03AE30EFBD7D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18" creationId="{6DAE01D1-BABB-493D-BA80-08CCE56935D5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19" creationId="{659548E5-66C8-4D3B-AF63-E7B0FE928166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21" creationId="{86C82346-122D-4A25-BD43-E80150E44CB0}"/>
          </ac:cxnSpMkLst>
        </pc:cxnChg>
        <pc:cxnChg chg="add mod">
          <ac:chgData name="Konstantin Dudnikov" userId="0cfa658a-2528-43cc-b063-55b3a0d74f95" providerId="ADAL" clId="{DB32BCCD-F004-4817-B6E0-E332E7B97A0A}" dt="2020-11-13T08:22:48.061" v="7078" actId="1076"/>
          <ac:cxnSpMkLst>
            <pc:docMk/>
            <pc:sldMk cId="504632115" sldId="307"/>
            <ac:cxnSpMk id="23" creationId="{04712474-FBEE-40CA-B859-A83BF8CD6E49}"/>
          </ac:cxnSpMkLst>
        </pc:cxnChg>
      </pc:sldChg>
      <pc:sldChg chg="addSp delSp modSp add del">
        <pc:chgData name="Konstantin Dudnikov" userId="0cfa658a-2528-43cc-b063-55b3a0d74f95" providerId="ADAL" clId="{DB32BCCD-F004-4817-B6E0-E332E7B97A0A}" dt="2020-11-17T11:31:06.209" v="8984" actId="20577"/>
        <pc:sldMkLst>
          <pc:docMk/>
          <pc:sldMk cId="1521940094" sldId="308"/>
        </pc:sldMkLst>
        <pc:spChg chg="add del mod">
          <ac:chgData name="Konstantin Dudnikov" userId="0cfa658a-2528-43cc-b063-55b3a0d74f95" providerId="ADAL" clId="{DB32BCCD-F004-4817-B6E0-E332E7B97A0A}" dt="2020-11-17T11:30:33.078" v="8893" actId="478"/>
          <ac:spMkLst>
            <pc:docMk/>
            <pc:sldMk cId="1521940094" sldId="308"/>
            <ac:spMk id="3" creationId="{B966A24E-399A-4CDD-9D27-C81A69418D8B}"/>
          </ac:spMkLst>
        </pc:spChg>
        <pc:spChg chg="add mod">
          <ac:chgData name="Konstantin Dudnikov" userId="0cfa658a-2528-43cc-b063-55b3a0d74f95" providerId="ADAL" clId="{DB32BCCD-F004-4817-B6E0-E332E7B97A0A}" dt="2020-11-17T11:31:06.209" v="8984" actId="20577"/>
          <ac:spMkLst>
            <pc:docMk/>
            <pc:sldMk cId="1521940094" sldId="308"/>
            <ac:spMk id="6" creationId="{86B43E1F-7F48-49E5-8188-D6308910A669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0T14:38:30.728" v="6299"/>
        <pc:sldMkLst>
          <pc:docMk/>
          <pc:sldMk cId="2277705930" sldId="309"/>
        </pc:sldMkLst>
        <pc:spChg chg="del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4" creationId="{4E644491-EE02-4089-9744-F14F5ACC934A}"/>
          </ac:spMkLst>
        </pc:spChg>
        <pc:spChg chg="mod">
          <ac:chgData name="Konstantin Dudnikov" userId="0cfa658a-2528-43cc-b063-55b3a0d74f95" providerId="ADAL" clId="{DB32BCCD-F004-4817-B6E0-E332E7B97A0A}" dt="2020-11-10T14:38:12.125" v="6298" actId="20577"/>
          <ac:spMkLst>
            <pc:docMk/>
            <pc:sldMk cId="2277705930" sldId="309"/>
            <ac:spMk id="5" creationId="{48A7BDE7-7152-464C-8135-8AF6976EB43A}"/>
          </ac:spMkLst>
        </pc:spChg>
        <pc:spChg chg="del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6" creationId="{D8046F17-6ECC-468F-B618-29337A3780DE}"/>
          </ac:spMkLst>
        </pc:spChg>
        <pc:spChg chg="del mod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7" creationId="{86799379-A993-44B0-A252-708A99D7DC5D}"/>
          </ac:spMkLst>
        </pc:spChg>
        <pc:spChg chg="del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8" creationId="{355DC00E-11A6-4386-9BE0-89F6CBD9CBA6}"/>
          </ac:spMkLst>
        </pc:spChg>
        <pc:spChg chg="del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9" creationId="{5E95651F-6477-44CB-AAFA-15B2AE58CC89}"/>
          </ac:spMkLst>
        </pc:spChg>
        <pc:spChg chg="add del mod">
          <ac:chgData name="Konstantin Dudnikov" userId="0cfa658a-2528-43cc-b063-55b3a0d74f95" providerId="ADAL" clId="{DB32BCCD-F004-4817-B6E0-E332E7B97A0A}" dt="2020-11-10T14:38:01.145" v="6261" actId="478"/>
          <ac:spMkLst>
            <pc:docMk/>
            <pc:sldMk cId="2277705930" sldId="309"/>
            <ac:spMk id="14" creationId="{E9068F34-7C85-4D6A-B71B-AA7C83F461E3}"/>
          </ac:spMkLst>
        </pc:spChg>
        <pc:spChg chg="add">
          <ac:chgData name="Konstantin Dudnikov" userId="0cfa658a-2528-43cc-b063-55b3a0d74f95" providerId="ADAL" clId="{DB32BCCD-F004-4817-B6E0-E332E7B97A0A}" dt="2020-11-10T14:38:30.728" v="6299"/>
          <ac:spMkLst>
            <pc:docMk/>
            <pc:sldMk cId="2277705930" sldId="309"/>
            <ac:spMk id="18" creationId="{E82E0D59-B65C-46F5-B4EA-B7E2935F7C19}"/>
          </ac:spMkLst>
        </pc:spChg>
        <pc:spChg chg="add">
          <ac:chgData name="Konstantin Dudnikov" userId="0cfa658a-2528-43cc-b063-55b3a0d74f95" providerId="ADAL" clId="{DB32BCCD-F004-4817-B6E0-E332E7B97A0A}" dt="2020-11-10T14:38:30.728" v="6299"/>
          <ac:spMkLst>
            <pc:docMk/>
            <pc:sldMk cId="2277705930" sldId="309"/>
            <ac:spMk id="19" creationId="{2EE33691-F77C-47AB-9E8C-CBCE7C38875B}"/>
          </ac:spMkLst>
        </pc:spChg>
        <pc:spChg chg="add">
          <ac:chgData name="Konstantin Dudnikov" userId="0cfa658a-2528-43cc-b063-55b3a0d74f95" providerId="ADAL" clId="{DB32BCCD-F004-4817-B6E0-E332E7B97A0A}" dt="2020-11-10T14:38:30.728" v="6299"/>
          <ac:spMkLst>
            <pc:docMk/>
            <pc:sldMk cId="2277705930" sldId="309"/>
            <ac:spMk id="20" creationId="{7F649E92-58DC-4508-A2D9-780956DC5FA6}"/>
          </ac:spMkLst>
        </pc:spChg>
        <pc:spChg chg="add">
          <ac:chgData name="Konstantin Dudnikov" userId="0cfa658a-2528-43cc-b063-55b3a0d74f95" providerId="ADAL" clId="{DB32BCCD-F004-4817-B6E0-E332E7B97A0A}" dt="2020-11-10T14:38:30.728" v="6299"/>
          <ac:spMkLst>
            <pc:docMk/>
            <pc:sldMk cId="2277705930" sldId="309"/>
            <ac:spMk id="21" creationId="{1E88E744-6053-4D00-AFE7-44D90CBD64A1}"/>
          </ac:spMkLst>
        </pc:spChg>
        <pc:graphicFrameChg chg="add">
          <ac:chgData name="Konstantin Dudnikov" userId="0cfa658a-2528-43cc-b063-55b3a0d74f95" providerId="ADAL" clId="{DB32BCCD-F004-4817-B6E0-E332E7B97A0A}" dt="2020-11-10T14:38:30.728" v="6299"/>
          <ac:graphicFrameMkLst>
            <pc:docMk/>
            <pc:sldMk cId="2277705930" sldId="309"/>
            <ac:graphicFrameMk id="15" creationId="{56DAFD1A-8CDA-4446-88D1-BA4226E18F9D}"/>
          </ac:graphicFrameMkLst>
        </pc:graphicFrameChg>
        <pc:graphicFrameChg chg="add">
          <ac:chgData name="Konstantin Dudnikov" userId="0cfa658a-2528-43cc-b063-55b3a0d74f95" providerId="ADAL" clId="{DB32BCCD-F004-4817-B6E0-E332E7B97A0A}" dt="2020-11-10T14:38:30.728" v="6299"/>
          <ac:graphicFrameMkLst>
            <pc:docMk/>
            <pc:sldMk cId="2277705930" sldId="309"/>
            <ac:graphicFrameMk id="16" creationId="{69A2EA3A-2659-4D65-9CD7-AEC693FD5F33}"/>
          </ac:graphicFrameMkLst>
        </pc:graphicFrameChg>
        <pc:graphicFrameChg chg="add">
          <ac:chgData name="Konstantin Dudnikov" userId="0cfa658a-2528-43cc-b063-55b3a0d74f95" providerId="ADAL" clId="{DB32BCCD-F004-4817-B6E0-E332E7B97A0A}" dt="2020-11-10T14:38:30.728" v="6299"/>
          <ac:graphicFrameMkLst>
            <pc:docMk/>
            <pc:sldMk cId="2277705930" sldId="309"/>
            <ac:graphicFrameMk id="17" creationId="{D4773DB6-699C-4DB2-86C9-FA382301C0F8}"/>
          </ac:graphicFrameMkLst>
        </pc:graphicFrameChg>
        <pc:cxnChg chg="del mod">
          <ac:chgData name="Konstantin Dudnikov" userId="0cfa658a-2528-43cc-b063-55b3a0d74f95" providerId="ADAL" clId="{DB32BCCD-F004-4817-B6E0-E332E7B97A0A}" dt="2020-11-10T14:38:01.145" v="6261" actId="478"/>
          <ac:cxnSpMkLst>
            <pc:docMk/>
            <pc:sldMk cId="2277705930" sldId="309"/>
            <ac:cxnSpMk id="11" creationId="{DAEC5225-CC7D-4A80-B949-9894255333D6}"/>
          </ac:cxnSpMkLst>
        </pc:cxnChg>
        <pc:cxnChg chg="del">
          <ac:chgData name="Konstantin Dudnikov" userId="0cfa658a-2528-43cc-b063-55b3a0d74f95" providerId="ADAL" clId="{DB32BCCD-F004-4817-B6E0-E332E7B97A0A}" dt="2020-11-10T14:38:01.145" v="6261" actId="478"/>
          <ac:cxnSpMkLst>
            <pc:docMk/>
            <pc:sldMk cId="2277705930" sldId="309"/>
            <ac:cxnSpMk id="12" creationId="{53CBC366-0949-4C7A-8616-D391DAB45A5D}"/>
          </ac:cxnSpMkLst>
        </pc:cxnChg>
        <pc:cxnChg chg="del">
          <ac:chgData name="Konstantin Dudnikov" userId="0cfa658a-2528-43cc-b063-55b3a0d74f95" providerId="ADAL" clId="{DB32BCCD-F004-4817-B6E0-E332E7B97A0A}" dt="2020-11-10T14:38:01.145" v="6261" actId="478"/>
          <ac:cxnSpMkLst>
            <pc:docMk/>
            <pc:sldMk cId="2277705930" sldId="309"/>
            <ac:cxnSpMk id="13" creationId="{F74EEA72-16BF-49E2-8B84-B7663F903BFB}"/>
          </ac:cxnSpMkLst>
        </pc:cxnChg>
      </pc:sldChg>
      <pc:sldChg chg="add del">
        <pc:chgData name="Konstantin Dudnikov" userId="0cfa658a-2528-43cc-b063-55b3a0d74f95" providerId="ADAL" clId="{DB32BCCD-F004-4817-B6E0-E332E7B97A0A}" dt="2020-11-10T14:50:14.392" v="6549" actId="2696"/>
        <pc:sldMkLst>
          <pc:docMk/>
          <pc:sldMk cId="3168044625" sldId="310"/>
        </pc:sldMkLst>
      </pc:sldChg>
      <pc:sldChg chg="addSp delSp modSp add">
        <pc:chgData name="Konstantin Dudnikov" userId="0cfa658a-2528-43cc-b063-55b3a0d74f95" providerId="ADAL" clId="{DB32BCCD-F004-4817-B6E0-E332E7B97A0A}" dt="2020-11-10T14:39:28.486" v="6318" actId="1076"/>
        <pc:sldMkLst>
          <pc:docMk/>
          <pc:sldMk cId="1365050466" sldId="311"/>
        </pc:sldMkLst>
        <pc:spChg chg="add mod">
          <ac:chgData name="Konstantin Dudnikov" userId="0cfa658a-2528-43cc-b063-55b3a0d74f95" providerId="ADAL" clId="{DB32BCCD-F004-4817-B6E0-E332E7B97A0A}" dt="2020-11-10T14:39:28.486" v="6318" actId="1076"/>
          <ac:spMkLst>
            <pc:docMk/>
            <pc:sldMk cId="1365050466" sldId="311"/>
            <ac:spMk id="3" creationId="{52914F5B-764A-4CFF-8A65-90D1D2DFA27A}"/>
          </ac:spMkLst>
        </pc:spChg>
        <pc:spChg chg="del">
          <ac:chgData name="Konstantin Dudnikov" userId="0cfa658a-2528-43cc-b063-55b3a0d74f95" providerId="ADAL" clId="{DB32BCCD-F004-4817-B6E0-E332E7B97A0A}" dt="2020-11-10T14:39:17.715" v="6301" actId="478"/>
          <ac:spMkLst>
            <pc:docMk/>
            <pc:sldMk cId="1365050466" sldId="311"/>
            <ac:spMk id="18" creationId="{E82E0D59-B65C-46F5-B4EA-B7E2935F7C19}"/>
          </ac:spMkLst>
        </pc:spChg>
        <pc:spChg chg="del">
          <ac:chgData name="Konstantin Dudnikov" userId="0cfa658a-2528-43cc-b063-55b3a0d74f95" providerId="ADAL" clId="{DB32BCCD-F004-4817-B6E0-E332E7B97A0A}" dt="2020-11-10T14:39:17.715" v="6301" actId="478"/>
          <ac:spMkLst>
            <pc:docMk/>
            <pc:sldMk cId="1365050466" sldId="311"/>
            <ac:spMk id="19" creationId="{2EE33691-F77C-47AB-9E8C-CBCE7C38875B}"/>
          </ac:spMkLst>
        </pc:spChg>
        <pc:graphicFrameChg chg="del">
          <ac:chgData name="Konstantin Dudnikov" userId="0cfa658a-2528-43cc-b063-55b3a0d74f95" providerId="ADAL" clId="{DB32BCCD-F004-4817-B6E0-E332E7B97A0A}" dt="2020-11-10T14:39:17.715" v="6301" actId="478"/>
          <ac:graphicFrameMkLst>
            <pc:docMk/>
            <pc:sldMk cId="1365050466" sldId="311"/>
            <ac:graphicFrameMk id="15" creationId="{56DAFD1A-8CDA-4446-88D1-BA4226E18F9D}"/>
          </ac:graphicFrameMkLst>
        </pc:graphicFrameChg>
        <pc:graphicFrameChg chg="del">
          <ac:chgData name="Konstantin Dudnikov" userId="0cfa658a-2528-43cc-b063-55b3a0d74f95" providerId="ADAL" clId="{DB32BCCD-F004-4817-B6E0-E332E7B97A0A}" dt="2020-11-10T14:39:17.715" v="6301" actId="478"/>
          <ac:graphicFrameMkLst>
            <pc:docMk/>
            <pc:sldMk cId="1365050466" sldId="311"/>
            <ac:graphicFrameMk id="16" creationId="{69A2EA3A-2659-4D65-9CD7-AEC693FD5F33}"/>
          </ac:graphicFrameMkLst>
        </pc:graphicFrameChg>
      </pc:sldChg>
      <pc:sldChg chg="delSp modSp add">
        <pc:chgData name="Konstantin Dudnikov" userId="0cfa658a-2528-43cc-b063-55b3a0d74f95" providerId="ADAL" clId="{DB32BCCD-F004-4817-B6E0-E332E7B97A0A}" dt="2020-11-10T14:44:22.593" v="6421" actId="2166"/>
        <pc:sldMkLst>
          <pc:docMk/>
          <pc:sldMk cId="2276380433" sldId="312"/>
        </pc:sldMkLst>
        <pc:spChg chg="mod">
          <ac:chgData name="Konstantin Dudnikov" userId="0cfa658a-2528-43cc-b063-55b3a0d74f95" providerId="ADAL" clId="{DB32BCCD-F004-4817-B6E0-E332E7B97A0A}" dt="2020-11-10T14:39:49.015" v="6321" actId="1076"/>
          <ac:spMkLst>
            <pc:docMk/>
            <pc:sldMk cId="2276380433" sldId="312"/>
            <ac:spMk id="20" creationId="{7F649E92-58DC-4508-A2D9-780956DC5FA6}"/>
          </ac:spMkLst>
        </pc:spChg>
        <pc:spChg chg="del">
          <ac:chgData name="Konstantin Dudnikov" userId="0cfa658a-2528-43cc-b063-55b3a0d74f95" providerId="ADAL" clId="{DB32BCCD-F004-4817-B6E0-E332E7B97A0A}" dt="2020-11-10T14:39:45.428" v="6320" actId="478"/>
          <ac:spMkLst>
            <pc:docMk/>
            <pc:sldMk cId="2276380433" sldId="312"/>
            <ac:spMk id="21" creationId="{1E88E744-6053-4D00-AFE7-44D90CBD64A1}"/>
          </ac:spMkLst>
        </pc:spChg>
        <pc:graphicFrameChg chg="mod modGraphic">
          <ac:chgData name="Konstantin Dudnikov" userId="0cfa658a-2528-43cc-b063-55b3a0d74f95" providerId="ADAL" clId="{DB32BCCD-F004-4817-B6E0-E332E7B97A0A}" dt="2020-11-10T14:44:22.593" v="6421" actId="2166"/>
          <ac:graphicFrameMkLst>
            <pc:docMk/>
            <pc:sldMk cId="2276380433" sldId="312"/>
            <ac:graphicFrameMk id="17" creationId="{D4773DB6-699C-4DB2-86C9-FA382301C0F8}"/>
          </ac:graphicFrameMkLst>
        </pc:graphicFrameChg>
      </pc:sldChg>
      <pc:sldChg chg="addSp delSp modSp add">
        <pc:chgData name="Konstantin Dudnikov" userId="0cfa658a-2528-43cc-b063-55b3a0d74f95" providerId="ADAL" clId="{DB32BCCD-F004-4817-B6E0-E332E7B97A0A}" dt="2020-11-10T14:49:01.838" v="6544" actId="208"/>
        <pc:sldMkLst>
          <pc:docMk/>
          <pc:sldMk cId="3994408458" sldId="313"/>
        </pc:sldMkLst>
        <pc:spChg chg="mod">
          <ac:chgData name="Konstantin Dudnikov" userId="0cfa658a-2528-43cc-b063-55b3a0d74f95" providerId="ADAL" clId="{DB32BCCD-F004-4817-B6E0-E332E7B97A0A}" dt="2020-11-10T14:44:40.367" v="6437" actId="20577"/>
          <ac:spMkLst>
            <pc:docMk/>
            <pc:sldMk cId="3994408458" sldId="313"/>
            <ac:spMk id="3" creationId="{52914F5B-764A-4CFF-8A65-90D1D2DFA27A}"/>
          </ac:spMkLst>
        </pc:spChg>
        <pc:spChg chg="add del mod">
          <ac:chgData name="Konstantin Dudnikov" userId="0cfa658a-2528-43cc-b063-55b3a0d74f95" providerId="ADAL" clId="{DB32BCCD-F004-4817-B6E0-E332E7B97A0A}" dt="2020-11-10T14:45:15.410" v="6483" actId="478"/>
          <ac:spMkLst>
            <pc:docMk/>
            <pc:sldMk cId="3994408458" sldId="313"/>
            <ac:spMk id="4" creationId="{D7104993-827E-4596-8F95-F56E20B4259D}"/>
          </ac:spMkLst>
        </pc:spChg>
        <pc:spChg chg="add mod">
          <ac:chgData name="Konstantin Dudnikov" userId="0cfa658a-2528-43cc-b063-55b3a0d74f95" providerId="ADAL" clId="{DB32BCCD-F004-4817-B6E0-E332E7B97A0A}" dt="2020-11-10T14:45:38.515" v="6508" actId="1076"/>
          <ac:spMkLst>
            <pc:docMk/>
            <pc:sldMk cId="3994408458" sldId="313"/>
            <ac:spMk id="6" creationId="{A2077BDE-EFDC-4257-9946-F634258E8636}"/>
          </ac:spMkLst>
        </pc:spChg>
        <pc:spChg chg="add del mod">
          <ac:chgData name="Konstantin Dudnikov" userId="0cfa658a-2528-43cc-b063-55b3a0d74f95" providerId="ADAL" clId="{DB32BCCD-F004-4817-B6E0-E332E7B97A0A}" dt="2020-11-10T14:47:45.242" v="6510" actId="478"/>
          <ac:spMkLst>
            <pc:docMk/>
            <pc:sldMk cId="3994408458" sldId="313"/>
            <ac:spMk id="7" creationId="{17C0961C-7628-4341-A8E1-D0DDDA5734EF}"/>
          </ac:spMkLst>
        </pc:spChg>
        <pc:spChg chg="add mod">
          <ac:chgData name="Konstantin Dudnikov" userId="0cfa658a-2528-43cc-b063-55b3a0d74f95" providerId="ADAL" clId="{DB32BCCD-F004-4817-B6E0-E332E7B97A0A}" dt="2020-11-10T14:48:20.068" v="6518" actId="1582"/>
          <ac:spMkLst>
            <pc:docMk/>
            <pc:sldMk cId="3994408458" sldId="313"/>
            <ac:spMk id="8" creationId="{89557B8F-9592-4714-873A-631F5B390C71}"/>
          </ac:spMkLst>
        </pc:spChg>
        <pc:spChg chg="add mod">
          <ac:chgData name="Konstantin Dudnikov" userId="0cfa658a-2528-43cc-b063-55b3a0d74f95" providerId="ADAL" clId="{DB32BCCD-F004-4817-B6E0-E332E7B97A0A}" dt="2020-11-10T14:48:55.059" v="6542" actId="207"/>
          <ac:spMkLst>
            <pc:docMk/>
            <pc:sldMk cId="3994408458" sldId="313"/>
            <ac:spMk id="9" creationId="{72CCE332-2E0D-4007-899B-5074F48DC710}"/>
          </ac:spMkLst>
        </pc:spChg>
        <pc:graphicFrameChg chg="mod modGraphic">
          <ac:chgData name="Konstantin Dudnikov" userId="0cfa658a-2528-43cc-b063-55b3a0d74f95" providerId="ADAL" clId="{DB32BCCD-F004-4817-B6E0-E332E7B97A0A}" dt="2020-11-10T14:44:58.985" v="6477"/>
          <ac:graphicFrameMkLst>
            <pc:docMk/>
            <pc:sldMk cId="3994408458" sldId="313"/>
            <ac:graphicFrameMk id="17" creationId="{D4773DB6-699C-4DB2-86C9-FA382301C0F8}"/>
          </ac:graphicFrameMkLst>
        </pc:graphicFrameChg>
        <pc:cxnChg chg="add mod">
          <ac:chgData name="Konstantin Dudnikov" userId="0cfa658a-2528-43cc-b063-55b3a0d74f95" providerId="ADAL" clId="{DB32BCCD-F004-4817-B6E0-E332E7B97A0A}" dt="2020-11-10T14:49:01.838" v="6544" actId="208"/>
          <ac:cxnSpMkLst>
            <pc:docMk/>
            <pc:sldMk cId="3994408458" sldId="313"/>
            <ac:cxnSpMk id="11" creationId="{B089E1D3-2C9C-4B7B-BD25-59C7B8B07A66}"/>
          </ac:cxnSpMkLst>
        </pc:cxnChg>
      </pc:sldChg>
      <pc:sldChg chg="addSp modSp add">
        <pc:chgData name="Konstantin Dudnikov" userId="0cfa658a-2528-43cc-b063-55b3a0d74f95" providerId="ADAL" clId="{DB32BCCD-F004-4817-B6E0-E332E7B97A0A}" dt="2020-11-10T15:35:23.932" v="6586" actId="20577"/>
        <pc:sldMkLst>
          <pc:docMk/>
          <pc:sldMk cId="1505863861" sldId="314"/>
        </pc:sldMkLst>
        <pc:spChg chg="mod">
          <ac:chgData name="Konstantin Dudnikov" userId="0cfa658a-2528-43cc-b063-55b3a0d74f95" providerId="ADAL" clId="{DB32BCCD-F004-4817-B6E0-E332E7B97A0A}" dt="2020-11-10T15:35:13.885" v="6552" actId="207"/>
          <ac:spMkLst>
            <pc:docMk/>
            <pc:sldMk cId="1505863861" sldId="314"/>
            <ac:spMk id="7" creationId="{86799379-A993-44B0-A252-708A99D7DC5D}"/>
          </ac:spMkLst>
        </pc:spChg>
        <pc:spChg chg="add mod">
          <ac:chgData name="Konstantin Dudnikov" userId="0cfa658a-2528-43cc-b063-55b3a0d74f95" providerId="ADAL" clId="{DB32BCCD-F004-4817-B6E0-E332E7B97A0A}" dt="2020-11-10T15:35:23.932" v="6586" actId="20577"/>
          <ac:spMkLst>
            <pc:docMk/>
            <pc:sldMk cId="1505863861" sldId="314"/>
            <ac:spMk id="14" creationId="{46A6E86F-7F44-4A31-AE5C-87DC8CD50890}"/>
          </ac:spMkLst>
        </pc:spChg>
      </pc:sldChg>
      <pc:sldChg chg="addSp delSp modSp add">
        <pc:chgData name="Konstantin Dudnikov" userId="0cfa658a-2528-43cc-b063-55b3a0d74f95" providerId="ADAL" clId="{DB32BCCD-F004-4817-B6E0-E332E7B97A0A}" dt="2020-11-13T07:06:15.758" v="6619" actId="20577"/>
        <pc:sldMkLst>
          <pc:docMk/>
          <pc:sldMk cId="2775649624" sldId="315"/>
        </pc:sldMkLst>
        <pc:spChg chg="del">
          <ac:chgData name="Konstantin Dudnikov" userId="0cfa658a-2528-43cc-b063-55b3a0d74f95" providerId="ADAL" clId="{DB32BCCD-F004-4817-B6E0-E332E7B97A0A}" dt="2020-11-13T07:05:59.112" v="6599"/>
          <ac:spMkLst>
            <pc:docMk/>
            <pc:sldMk cId="2775649624" sldId="315"/>
            <ac:spMk id="2" creationId="{C56FAABF-4C4E-49DD-9A4F-7B4665CFA581}"/>
          </ac:spMkLst>
        </pc:spChg>
        <pc:spChg chg="del">
          <ac:chgData name="Konstantin Dudnikov" userId="0cfa658a-2528-43cc-b063-55b3a0d74f95" providerId="ADAL" clId="{DB32BCCD-F004-4817-B6E0-E332E7B97A0A}" dt="2020-11-13T07:05:59.112" v="6599"/>
          <ac:spMkLst>
            <pc:docMk/>
            <pc:sldMk cId="2775649624" sldId="315"/>
            <ac:spMk id="3" creationId="{5BE7E68C-6D7B-4A32-A607-8DDE0FCCB773}"/>
          </ac:spMkLst>
        </pc:spChg>
        <pc:spChg chg="add mod">
          <ac:chgData name="Konstantin Dudnikov" userId="0cfa658a-2528-43cc-b063-55b3a0d74f95" providerId="ADAL" clId="{DB32BCCD-F004-4817-B6E0-E332E7B97A0A}" dt="2020-11-13T07:06:15.758" v="6619" actId="20577"/>
          <ac:spMkLst>
            <pc:docMk/>
            <pc:sldMk cId="2775649624" sldId="315"/>
            <ac:spMk id="4" creationId="{98BEBE1C-3C31-43BD-B3F7-96C07146F338}"/>
          </ac:spMkLst>
        </pc:spChg>
        <pc:spChg chg="add mod">
          <ac:chgData name="Konstantin Dudnikov" userId="0cfa658a-2528-43cc-b063-55b3a0d74f95" providerId="ADAL" clId="{DB32BCCD-F004-4817-B6E0-E332E7B97A0A}" dt="2020-11-13T07:05:59.112" v="6599"/>
          <ac:spMkLst>
            <pc:docMk/>
            <pc:sldMk cId="2775649624" sldId="315"/>
            <ac:spMk id="5" creationId="{4B4AF058-AB8B-456A-A264-885E05BF9080}"/>
          </ac:spMkLst>
        </pc:spChg>
      </pc:sldChg>
      <pc:sldChg chg="modSp add">
        <pc:chgData name="Konstantin Dudnikov" userId="0cfa658a-2528-43cc-b063-55b3a0d74f95" providerId="ADAL" clId="{DB32BCCD-F004-4817-B6E0-E332E7B97A0A}" dt="2020-11-13T07:06:27.321" v="6646" actId="20577"/>
        <pc:sldMkLst>
          <pc:docMk/>
          <pc:sldMk cId="2484161160" sldId="316"/>
        </pc:sldMkLst>
        <pc:spChg chg="mod">
          <ac:chgData name="Konstantin Dudnikov" userId="0cfa658a-2528-43cc-b063-55b3a0d74f95" providerId="ADAL" clId="{DB32BCCD-F004-4817-B6E0-E332E7B97A0A}" dt="2020-11-13T07:06:27.321" v="6646" actId="20577"/>
          <ac:spMkLst>
            <pc:docMk/>
            <pc:sldMk cId="2484161160" sldId="316"/>
            <ac:spMk id="3" creationId="{99311021-6EE7-4141-9CAD-F9FDA606CC54}"/>
          </ac:spMkLst>
        </pc:spChg>
      </pc:sldChg>
      <pc:sldChg chg="modSp add">
        <pc:chgData name="Konstantin Dudnikov" userId="0cfa658a-2528-43cc-b063-55b3a0d74f95" providerId="ADAL" clId="{DB32BCCD-F004-4817-B6E0-E332E7B97A0A}" dt="2020-11-13T07:27:41.201" v="6757" actId="20577"/>
        <pc:sldMkLst>
          <pc:docMk/>
          <pc:sldMk cId="2552990052" sldId="317"/>
        </pc:sldMkLst>
        <pc:spChg chg="mod">
          <ac:chgData name="Konstantin Dudnikov" userId="0cfa658a-2528-43cc-b063-55b3a0d74f95" providerId="ADAL" clId="{DB32BCCD-F004-4817-B6E0-E332E7B97A0A}" dt="2020-11-13T07:27:41.201" v="6757" actId="20577"/>
          <ac:spMkLst>
            <pc:docMk/>
            <pc:sldMk cId="2552990052" sldId="317"/>
            <ac:spMk id="3" creationId="{F3B9B561-AD20-4288-9D22-7EEA8B82EEC9}"/>
          </ac:spMkLst>
        </pc:spChg>
      </pc:sldChg>
      <pc:sldChg chg="add">
        <pc:chgData name="Konstantin Dudnikov" userId="0cfa658a-2528-43cc-b063-55b3a0d74f95" providerId="ADAL" clId="{DB32BCCD-F004-4817-B6E0-E332E7B97A0A}" dt="2020-11-13T07:30:58.807" v="6758"/>
        <pc:sldMkLst>
          <pc:docMk/>
          <pc:sldMk cId="422330442" sldId="318"/>
        </pc:sldMkLst>
      </pc:sldChg>
      <pc:sldChg chg="addSp modSp add">
        <pc:chgData name="Konstantin Dudnikov" userId="0cfa658a-2528-43cc-b063-55b3a0d74f95" providerId="ADAL" clId="{DB32BCCD-F004-4817-B6E0-E332E7B97A0A}" dt="2020-11-13T08:33:55.697" v="7226" actId="1076"/>
        <pc:sldMkLst>
          <pc:docMk/>
          <pc:sldMk cId="4073216813" sldId="319"/>
        </pc:sldMkLst>
        <pc:spChg chg="mod">
          <ac:chgData name="Konstantin Dudnikov" userId="0cfa658a-2528-43cc-b063-55b3a0d74f95" providerId="ADAL" clId="{DB32BCCD-F004-4817-B6E0-E332E7B97A0A}" dt="2020-11-13T08:06:02.873" v="6924" actId="207"/>
          <ac:spMkLst>
            <pc:docMk/>
            <pc:sldMk cId="4073216813" sldId="319"/>
            <ac:spMk id="8" creationId="{355DC00E-11A6-4386-9BE0-89F6CBD9CBA6}"/>
          </ac:spMkLst>
        </pc:spChg>
        <pc:spChg chg="add mod">
          <ac:chgData name="Konstantin Dudnikov" userId="0cfa658a-2528-43cc-b063-55b3a0d74f95" providerId="ADAL" clId="{DB32BCCD-F004-4817-B6E0-E332E7B97A0A}" dt="2020-11-13T08:33:55.697" v="7226" actId="1076"/>
          <ac:spMkLst>
            <pc:docMk/>
            <pc:sldMk cId="4073216813" sldId="319"/>
            <ac:spMk id="10" creationId="{340956A7-AA07-4DA7-9988-45FFC675D1FD}"/>
          </ac:spMkLst>
        </pc:spChg>
        <pc:spChg chg="add mod">
          <ac:chgData name="Konstantin Dudnikov" userId="0cfa658a-2528-43cc-b063-55b3a0d74f95" providerId="ADAL" clId="{DB32BCCD-F004-4817-B6E0-E332E7B97A0A}" dt="2020-11-13T08:12:47.227" v="7021" actId="1076"/>
          <ac:spMkLst>
            <pc:docMk/>
            <pc:sldMk cId="4073216813" sldId="319"/>
            <ac:spMk id="14" creationId="{269E2C43-C8B3-4D2E-B805-8652DCDD1B20}"/>
          </ac:spMkLst>
        </pc:spChg>
        <pc:picChg chg="add mod">
          <ac:chgData name="Konstantin Dudnikov" userId="0cfa658a-2528-43cc-b063-55b3a0d74f95" providerId="ADAL" clId="{DB32BCCD-F004-4817-B6E0-E332E7B97A0A}" dt="2020-11-13T08:12:41.959" v="7020" actId="1076"/>
          <ac:picMkLst>
            <pc:docMk/>
            <pc:sldMk cId="4073216813" sldId="319"/>
            <ac:picMk id="3" creationId="{00CF5357-E769-4D42-8E4C-83C82939B9F3}"/>
          </ac:picMkLst>
        </pc:picChg>
      </pc:sldChg>
      <pc:sldChg chg="modSp add">
        <pc:chgData name="Konstantin Dudnikov" userId="0cfa658a-2528-43cc-b063-55b3a0d74f95" providerId="ADAL" clId="{DB32BCCD-F004-4817-B6E0-E332E7B97A0A}" dt="2020-11-13T09:05:12.002" v="7344" actId="20577"/>
        <pc:sldMkLst>
          <pc:docMk/>
          <pc:sldMk cId="2628468914" sldId="320"/>
        </pc:sldMkLst>
        <pc:spChg chg="mod">
          <ac:chgData name="Konstantin Dudnikov" userId="0cfa658a-2528-43cc-b063-55b3a0d74f95" providerId="ADAL" clId="{DB32BCCD-F004-4817-B6E0-E332E7B97A0A}" dt="2020-11-13T09:05:12.002" v="7344" actId="20577"/>
          <ac:spMkLst>
            <pc:docMk/>
            <pc:sldMk cId="2628468914" sldId="320"/>
            <ac:spMk id="3" creationId="{CF257F55-470A-4125-AB73-1DFE875D9CC7}"/>
          </ac:spMkLst>
        </pc:spChg>
      </pc:sldChg>
      <pc:sldChg chg="addSp delSp modSp add mod modClrScheme chgLayout">
        <pc:chgData name="Konstantin Dudnikov" userId="0cfa658a-2528-43cc-b063-55b3a0d74f95" providerId="ADAL" clId="{DB32BCCD-F004-4817-B6E0-E332E7B97A0A}" dt="2020-11-17T14:40:49.098" v="9426" actId="403"/>
        <pc:sldMkLst>
          <pc:docMk/>
          <pc:sldMk cId="2238186865" sldId="321"/>
        </pc:sldMkLst>
        <pc:spChg chg="mod">
          <ac:chgData name="Konstantin Dudnikov" userId="0cfa658a-2528-43cc-b063-55b3a0d74f95" providerId="ADAL" clId="{DB32BCCD-F004-4817-B6E0-E332E7B97A0A}" dt="2020-11-17T14:40:49.098" v="9426" actId="403"/>
          <ac:spMkLst>
            <pc:docMk/>
            <pc:sldMk cId="2238186865" sldId="321"/>
            <ac:spMk id="2" creationId="{0FC13E7C-50E1-4160-901A-FF96C42AECF6}"/>
          </ac:spMkLst>
        </pc:spChg>
        <pc:spChg chg="mod">
          <ac:chgData name="Konstantin Dudnikov" userId="0cfa658a-2528-43cc-b063-55b3a0d74f95" providerId="ADAL" clId="{DB32BCCD-F004-4817-B6E0-E332E7B97A0A}" dt="2020-11-17T09:07:13.538" v="8285" actId="26606"/>
          <ac:spMkLst>
            <pc:docMk/>
            <pc:sldMk cId="2238186865" sldId="321"/>
            <ac:spMk id="3" creationId="{C5A1FFED-D2CA-466D-A38F-834DA01D1B29}"/>
          </ac:spMkLst>
        </pc:spChg>
        <pc:spChg chg="mod ord">
          <ac:chgData name="Konstantin Dudnikov" userId="0cfa658a-2528-43cc-b063-55b3a0d74f95" providerId="ADAL" clId="{DB32BCCD-F004-4817-B6E0-E332E7B97A0A}" dt="2020-11-17T09:07:13.538" v="8285" actId="26606"/>
          <ac:spMkLst>
            <pc:docMk/>
            <pc:sldMk cId="2238186865" sldId="321"/>
            <ac:spMk id="5" creationId="{48A7BDE7-7152-464C-8135-8AF6976EB43A}"/>
          </ac:spMkLst>
        </pc:spChg>
        <pc:spChg chg="del">
          <ac:chgData name="Konstantin Dudnikov" userId="0cfa658a-2528-43cc-b063-55b3a0d74f95" providerId="ADAL" clId="{DB32BCCD-F004-4817-B6E0-E332E7B97A0A}" dt="2020-11-17T09:01:45.126" v="7894" actId="478"/>
          <ac:spMkLst>
            <pc:docMk/>
            <pc:sldMk cId="2238186865" sldId="321"/>
            <ac:spMk id="16" creationId="{46365B20-8B5A-4251-97EA-CB5017D01DF9}"/>
          </ac:spMkLst>
        </pc:spChg>
        <pc:spChg chg="del">
          <ac:chgData name="Konstantin Dudnikov" userId="0cfa658a-2528-43cc-b063-55b3a0d74f95" providerId="ADAL" clId="{DB32BCCD-F004-4817-B6E0-E332E7B97A0A}" dt="2020-11-17T09:01:45.126" v="7894" actId="478"/>
          <ac:spMkLst>
            <pc:docMk/>
            <pc:sldMk cId="2238186865" sldId="321"/>
            <ac:spMk id="17" creationId="{69255039-0F54-4603-B30D-5464E9FA7A51}"/>
          </ac:spMkLst>
        </pc:spChg>
        <pc:spChg chg="del">
          <ac:chgData name="Konstantin Dudnikov" userId="0cfa658a-2528-43cc-b063-55b3a0d74f95" providerId="ADAL" clId="{DB32BCCD-F004-4817-B6E0-E332E7B97A0A}" dt="2020-11-17T09:01:45.126" v="7894" actId="478"/>
          <ac:spMkLst>
            <pc:docMk/>
            <pc:sldMk cId="2238186865" sldId="321"/>
            <ac:spMk id="20" creationId="{B51D80CA-6024-4159-AECF-3219ADC85CA5}"/>
          </ac:spMkLst>
        </pc:spChg>
        <pc:spChg chg="del">
          <ac:chgData name="Konstantin Dudnikov" userId="0cfa658a-2528-43cc-b063-55b3a0d74f95" providerId="ADAL" clId="{DB32BCCD-F004-4817-B6E0-E332E7B97A0A}" dt="2020-11-17T09:01:45.126" v="7894" actId="478"/>
          <ac:spMkLst>
            <pc:docMk/>
            <pc:sldMk cId="2238186865" sldId="321"/>
            <ac:spMk id="22" creationId="{569BB0C8-19DB-4F45-9C86-924162EC3336}"/>
          </ac:spMkLst>
        </pc:spChg>
        <pc:spChg chg="del">
          <ac:chgData name="Konstantin Dudnikov" userId="0cfa658a-2528-43cc-b063-55b3a0d74f95" providerId="ADAL" clId="{DB32BCCD-F004-4817-B6E0-E332E7B97A0A}" dt="2020-11-17T09:01:45.126" v="7894" actId="478"/>
          <ac:spMkLst>
            <pc:docMk/>
            <pc:sldMk cId="2238186865" sldId="321"/>
            <ac:spMk id="24" creationId="{0C91B392-72E6-4C7B-BEE4-2425371FDE2B}"/>
          </ac:spMkLst>
        </pc:spChg>
        <pc:spChg chg="del">
          <ac:chgData name="Konstantin Dudnikov" userId="0cfa658a-2528-43cc-b063-55b3a0d74f95" providerId="ADAL" clId="{DB32BCCD-F004-4817-B6E0-E332E7B97A0A}" dt="2020-11-17T09:01:42.839" v="7893" actId="478"/>
          <ac:spMkLst>
            <pc:docMk/>
            <pc:sldMk cId="2238186865" sldId="321"/>
            <ac:spMk id="25" creationId="{12E9B5B2-126D-4BFC-A626-F4626BD0158A}"/>
          </ac:spMkLst>
        </pc:spChg>
        <pc:picChg chg="add mod">
          <ac:chgData name="Konstantin Dudnikov" userId="0cfa658a-2528-43cc-b063-55b3a0d74f95" providerId="ADAL" clId="{DB32BCCD-F004-4817-B6E0-E332E7B97A0A}" dt="2020-11-17T09:07:27.322" v="8286" actId="27614"/>
          <ac:picMkLst>
            <pc:docMk/>
            <pc:sldMk cId="2238186865" sldId="321"/>
            <ac:picMk id="4" creationId="{F7B0F1BB-ED22-4826-ACBD-AC30E6851D5E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8" creationId="{19414743-4B46-42A7-B36D-FB741DCE0F49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9" creationId="{590C8614-31E6-4A3C-8933-EA01802A415D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10" creationId="{61FD3FA6-67A3-4311-BC6F-5B58652E9CB0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11" creationId="{AD0F2BA8-7206-4291-97CA-DF4D88D4986C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12" creationId="{D5F650E5-27B9-4D59-BDC0-0BB335B79D77}"/>
          </ac:picMkLst>
        </pc:picChg>
        <pc:picChg chg="del">
          <ac:chgData name="Konstantin Dudnikov" userId="0cfa658a-2528-43cc-b063-55b3a0d74f95" providerId="ADAL" clId="{DB32BCCD-F004-4817-B6E0-E332E7B97A0A}" dt="2020-11-17T09:01:45.126" v="7894" actId="478"/>
          <ac:picMkLst>
            <pc:docMk/>
            <pc:sldMk cId="2238186865" sldId="321"/>
            <ac:picMk id="15" creationId="{8AC87F6A-E827-4FCD-8E5B-2BDB6EE18242}"/>
          </ac:picMkLst>
        </pc:pic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7" creationId="{646834B6-6EB8-417C-934D-2BFE96BD97B8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13" creationId="{C4333DDC-87D4-4185-8E86-46C65A3EB70E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14" creationId="{41AB5F2A-183B-4E9D-AE2C-03AE30EFBD7D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18" creationId="{6DAE01D1-BABB-493D-BA80-08CCE56935D5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19" creationId="{659548E5-66C8-4D3B-AF63-E7B0FE928166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21" creationId="{86C82346-122D-4A25-BD43-E80150E44CB0}"/>
          </ac:cxnSpMkLst>
        </pc:cxnChg>
        <pc:cxnChg chg="del">
          <ac:chgData name="Konstantin Dudnikov" userId="0cfa658a-2528-43cc-b063-55b3a0d74f95" providerId="ADAL" clId="{DB32BCCD-F004-4817-B6E0-E332E7B97A0A}" dt="2020-11-17T09:01:45.126" v="7894" actId="478"/>
          <ac:cxnSpMkLst>
            <pc:docMk/>
            <pc:sldMk cId="2238186865" sldId="321"/>
            <ac:cxnSpMk id="23" creationId="{04712474-FBEE-40CA-B859-A83BF8CD6E49}"/>
          </ac:cxnSpMkLst>
        </pc:cxnChg>
      </pc:sldChg>
      <pc:sldChg chg="addSp delSp modSp add">
        <pc:chgData name="Konstantin Dudnikov" userId="0cfa658a-2528-43cc-b063-55b3a0d74f95" providerId="ADAL" clId="{DB32BCCD-F004-4817-B6E0-E332E7B97A0A}" dt="2020-11-17T14:50:38.503" v="9555" actId="20577"/>
        <pc:sldMkLst>
          <pc:docMk/>
          <pc:sldMk cId="3705573456" sldId="322"/>
        </pc:sldMkLst>
        <pc:spChg chg="add del">
          <ac:chgData name="Konstantin Dudnikov" userId="0cfa658a-2528-43cc-b063-55b3a0d74f95" providerId="ADAL" clId="{DB32BCCD-F004-4817-B6E0-E332E7B97A0A}" dt="2020-11-17T14:43:35.776" v="9484"/>
          <ac:spMkLst>
            <pc:docMk/>
            <pc:sldMk cId="3705573456" sldId="322"/>
            <ac:spMk id="5" creationId="{A2E93C3A-F3CD-41A5-B5ED-2B2FC1680B64}"/>
          </ac:spMkLst>
        </pc:spChg>
        <pc:spChg chg="mod">
          <ac:chgData name="Konstantin Dudnikov" userId="0cfa658a-2528-43cc-b063-55b3a0d74f95" providerId="ADAL" clId="{DB32BCCD-F004-4817-B6E0-E332E7B97A0A}" dt="2020-11-17T14:50:38.503" v="9555" actId="20577"/>
          <ac:spMkLst>
            <pc:docMk/>
            <pc:sldMk cId="3705573456" sldId="322"/>
            <ac:spMk id="12" creationId="{6854062F-FF53-47A7-BD89-9FA4D188958C}"/>
          </ac:spMkLst>
        </pc:spChg>
        <pc:picChg chg="del">
          <ac:chgData name="Konstantin Dudnikov" userId="0cfa658a-2528-43cc-b063-55b3a0d74f95" providerId="ADAL" clId="{DB32BCCD-F004-4817-B6E0-E332E7B97A0A}" dt="2020-11-17T14:38:57.011" v="9410" actId="478"/>
          <ac:picMkLst>
            <pc:docMk/>
            <pc:sldMk cId="3705573456" sldId="322"/>
            <ac:picMk id="4" creationId="{860F26B0-9EE6-463A-A4D2-292EF841D124}"/>
          </ac:picMkLst>
        </pc:picChg>
        <pc:picChg chg="add mod">
          <ac:chgData name="Konstantin Dudnikov" userId="0cfa658a-2528-43cc-b063-55b3a0d74f95" providerId="ADAL" clId="{DB32BCCD-F004-4817-B6E0-E332E7B97A0A}" dt="2020-11-17T14:38:59.998" v="9412" actId="1076"/>
          <ac:picMkLst>
            <pc:docMk/>
            <pc:sldMk cId="3705573456" sldId="322"/>
            <ac:picMk id="6" creationId="{1364817D-35BA-4F6D-9CD9-52651E30B0B4}"/>
          </ac:picMkLst>
        </pc:picChg>
      </pc:sldChg>
      <pc:sldChg chg="addSp delSp modSp add">
        <pc:chgData name="Konstantin Dudnikov" userId="0cfa658a-2528-43cc-b063-55b3a0d74f95" providerId="ADAL" clId="{DB32BCCD-F004-4817-B6E0-E332E7B97A0A}" dt="2020-11-18T07:08:14.547" v="9695" actId="20577"/>
        <pc:sldMkLst>
          <pc:docMk/>
          <pc:sldMk cId="961110550" sldId="323"/>
        </pc:sldMkLst>
        <pc:spChg chg="mod">
          <ac:chgData name="Konstantin Dudnikov" userId="0cfa658a-2528-43cc-b063-55b3a0d74f95" providerId="ADAL" clId="{DB32BCCD-F004-4817-B6E0-E332E7B97A0A}" dt="2020-11-18T07:08:14.547" v="9695" actId="20577"/>
          <ac:spMkLst>
            <pc:docMk/>
            <pc:sldMk cId="961110550" sldId="323"/>
            <ac:spMk id="12" creationId="{6854062F-FF53-47A7-BD89-9FA4D188958C}"/>
          </ac:spMkLst>
        </pc:spChg>
        <pc:picChg chg="add mod">
          <ac:chgData name="Konstantin Dudnikov" userId="0cfa658a-2528-43cc-b063-55b3a0d74f95" providerId="ADAL" clId="{DB32BCCD-F004-4817-B6E0-E332E7B97A0A}" dt="2020-11-17T14:46:15.453" v="9511" actId="14100"/>
          <ac:picMkLst>
            <pc:docMk/>
            <pc:sldMk cId="961110550" sldId="323"/>
            <ac:picMk id="4" creationId="{5ACF6642-5DF4-43DD-9B01-742E23898D39}"/>
          </ac:picMkLst>
        </pc:picChg>
        <pc:picChg chg="add mod">
          <ac:chgData name="Konstantin Dudnikov" userId="0cfa658a-2528-43cc-b063-55b3a0d74f95" providerId="ADAL" clId="{DB32BCCD-F004-4817-B6E0-E332E7B97A0A}" dt="2020-11-17T14:48:08.833" v="9516" actId="1076"/>
          <ac:picMkLst>
            <pc:docMk/>
            <pc:sldMk cId="961110550" sldId="323"/>
            <ac:picMk id="5" creationId="{76E5E7AB-D08C-402A-8307-70ACF64AECA0}"/>
          </ac:picMkLst>
        </pc:picChg>
        <pc:picChg chg="del">
          <ac:chgData name="Konstantin Dudnikov" userId="0cfa658a-2528-43cc-b063-55b3a0d74f95" providerId="ADAL" clId="{DB32BCCD-F004-4817-B6E0-E332E7B97A0A}" dt="2020-11-17T14:44:04.983" v="9505" actId="478"/>
          <ac:picMkLst>
            <pc:docMk/>
            <pc:sldMk cId="961110550" sldId="323"/>
            <ac:picMk id="6" creationId="{1364817D-35BA-4F6D-9CD9-52651E30B0B4}"/>
          </ac:picMkLst>
        </pc:picChg>
      </pc:sldChg>
      <pc:sldChg chg="addSp modSp add">
        <pc:chgData name="Konstantin Dudnikov" userId="0cfa658a-2528-43cc-b063-55b3a0d74f95" providerId="ADAL" clId="{DB32BCCD-F004-4817-B6E0-E332E7B97A0A}" dt="2020-11-18T07:50:40.680" v="10475" actId="179"/>
        <pc:sldMkLst>
          <pc:docMk/>
          <pc:sldMk cId="1157263672" sldId="324"/>
        </pc:sldMkLst>
        <pc:spChg chg="mod">
          <ac:chgData name="Konstantin Dudnikov" userId="0cfa658a-2528-43cc-b063-55b3a0d74f95" providerId="ADAL" clId="{DB32BCCD-F004-4817-B6E0-E332E7B97A0A}" dt="2020-11-17T15:22:36.169" v="9674" actId="20577"/>
          <ac:spMkLst>
            <pc:docMk/>
            <pc:sldMk cId="1157263672" sldId="324"/>
            <ac:spMk id="2" creationId="{F364BFD1-B222-4148-947A-6EBEFF542434}"/>
          </ac:spMkLst>
        </pc:spChg>
        <pc:spChg chg="add mod">
          <ac:chgData name="Konstantin Dudnikov" userId="0cfa658a-2528-43cc-b063-55b3a0d74f95" providerId="ADAL" clId="{DB32BCCD-F004-4817-B6E0-E332E7B97A0A}" dt="2020-11-17T15:22:49.476" v="9689" actId="20577"/>
          <ac:spMkLst>
            <pc:docMk/>
            <pc:sldMk cId="1157263672" sldId="324"/>
            <ac:spMk id="3" creationId="{8760EC4D-ED8F-4333-B8FB-ACE20991BF32}"/>
          </ac:spMkLst>
        </pc:spChg>
        <pc:spChg chg="add mod">
          <ac:chgData name="Konstantin Dudnikov" userId="0cfa658a-2528-43cc-b063-55b3a0d74f95" providerId="ADAL" clId="{DB32BCCD-F004-4817-B6E0-E332E7B97A0A}" dt="2020-11-18T07:50:40.680" v="10475" actId="179"/>
          <ac:spMkLst>
            <pc:docMk/>
            <pc:sldMk cId="1157263672" sldId="324"/>
            <ac:spMk id="4" creationId="{EF41670E-609B-4D31-82F9-3213053237BF}"/>
          </ac:spMkLst>
        </pc:spChg>
        <pc:spChg chg="add mod">
          <ac:chgData name="Konstantin Dudnikov" userId="0cfa658a-2528-43cc-b063-55b3a0d74f95" providerId="ADAL" clId="{DB32BCCD-F004-4817-B6E0-E332E7B97A0A}" dt="2020-11-18T07:36:35.106" v="9922" actId="1076"/>
          <ac:spMkLst>
            <pc:docMk/>
            <pc:sldMk cId="1157263672" sldId="324"/>
            <ac:spMk id="5" creationId="{40F30091-FDD5-439C-8BE4-9DD12F009676}"/>
          </ac:spMkLst>
        </pc:spChg>
        <pc:spChg chg="add mod">
          <ac:chgData name="Konstantin Dudnikov" userId="0cfa658a-2528-43cc-b063-55b3a0d74f95" providerId="ADAL" clId="{DB32BCCD-F004-4817-B6E0-E332E7B97A0A}" dt="2020-11-18T07:49:56.706" v="10472" actId="1076"/>
          <ac:spMkLst>
            <pc:docMk/>
            <pc:sldMk cId="1157263672" sldId="324"/>
            <ac:spMk id="6" creationId="{2AF6E841-6539-499F-8CD6-ADF2C7FD5FCE}"/>
          </ac:spMkLst>
        </pc:spChg>
        <pc:spChg chg="add mod">
          <ac:chgData name="Konstantin Dudnikov" userId="0cfa658a-2528-43cc-b063-55b3a0d74f95" providerId="ADAL" clId="{DB32BCCD-F004-4817-B6E0-E332E7B97A0A}" dt="2020-11-18T07:36:44.991" v="9938" actId="20577"/>
          <ac:spMkLst>
            <pc:docMk/>
            <pc:sldMk cId="1157263672" sldId="324"/>
            <ac:spMk id="8" creationId="{67580165-1F26-4AB0-ADAB-3D6336A2CCA2}"/>
          </ac:spMkLst>
        </pc:spChg>
        <pc:picChg chg="add mod">
          <ac:chgData name="Konstantin Dudnikov" userId="0cfa658a-2528-43cc-b063-55b3a0d74f95" providerId="ADAL" clId="{DB32BCCD-F004-4817-B6E0-E332E7B97A0A}" dt="2020-11-18T07:36:05.602" v="9871" actId="1076"/>
          <ac:picMkLst>
            <pc:docMk/>
            <pc:sldMk cId="1157263672" sldId="324"/>
            <ac:picMk id="1026" creationId="{4CBDE42B-E8AE-4A7B-9568-7D84509C0484}"/>
          </ac:picMkLst>
        </pc:picChg>
        <pc:picChg chg="add mod">
          <ac:chgData name="Konstantin Dudnikov" userId="0cfa658a-2528-43cc-b063-55b3a0d74f95" providerId="ADAL" clId="{DB32BCCD-F004-4817-B6E0-E332E7B97A0A}" dt="2020-11-18T07:36:07.634" v="9872" actId="1076"/>
          <ac:picMkLst>
            <pc:docMk/>
            <pc:sldMk cId="1157263672" sldId="324"/>
            <ac:picMk id="1028" creationId="{7D6D6C2B-901F-453D-B426-7D976F6CE810}"/>
          </ac:picMkLst>
        </pc:picChg>
      </pc:sldChg>
      <pc:sldChg chg="addSp modSp add ord">
        <pc:chgData name="Konstantin Dudnikov" userId="0cfa658a-2528-43cc-b063-55b3a0d74f95" providerId="ADAL" clId="{DB32BCCD-F004-4817-B6E0-E332E7B97A0A}" dt="2020-11-18T08:32:59.427" v="11450" actId="948"/>
        <pc:sldMkLst>
          <pc:docMk/>
          <pc:sldMk cId="3116239661" sldId="325"/>
        </pc:sldMkLst>
        <pc:spChg chg="add mod">
          <ac:chgData name="Konstantin Dudnikov" userId="0cfa658a-2528-43cc-b063-55b3a0d74f95" providerId="ADAL" clId="{DB32BCCD-F004-4817-B6E0-E332E7B97A0A}" dt="2020-11-18T08:30:00.293" v="11350" actId="1076"/>
          <ac:spMkLst>
            <pc:docMk/>
            <pc:sldMk cId="3116239661" sldId="325"/>
            <ac:spMk id="3" creationId="{9B217CB7-12B5-49AA-8D3B-0677ED71576E}"/>
          </ac:spMkLst>
        </pc:spChg>
        <pc:spChg chg="add mod">
          <ac:chgData name="Konstantin Dudnikov" userId="0cfa658a-2528-43cc-b063-55b3a0d74f95" providerId="ADAL" clId="{DB32BCCD-F004-4817-B6E0-E332E7B97A0A}" dt="2020-11-18T08:30:00.293" v="11350" actId="1076"/>
          <ac:spMkLst>
            <pc:docMk/>
            <pc:sldMk cId="3116239661" sldId="325"/>
            <ac:spMk id="4" creationId="{39E1CFC2-C495-4F95-8F8B-8483000FE0EC}"/>
          </ac:spMkLst>
        </pc:spChg>
        <pc:spChg chg="add mod">
          <ac:chgData name="Konstantin Dudnikov" userId="0cfa658a-2528-43cc-b063-55b3a0d74f95" providerId="ADAL" clId="{DB32BCCD-F004-4817-B6E0-E332E7B97A0A}" dt="2020-11-18T08:32:59.427" v="11450" actId="948"/>
          <ac:spMkLst>
            <pc:docMk/>
            <pc:sldMk cId="3116239661" sldId="325"/>
            <ac:spMk id="6" creationId="{543C8E7D-F570-472E-950A-C0A37DBD7416}"/>
          </ac:spMkLst>
        </pc:spChg>
        <pc:picChg chg="add mod">
          <ac:chgData name="Konstantin Dudnikov" userId="0cfa658a-2528-43cc-b063-55b3a0d74f95" providerId="ADAL" clId="{DB32BCCD-F004-4817-B6E0-E332E7B97A0A}" dt="2020-11-18T08:30:00.293" v="11350" actId="1076"/>
          <ac:picMkLst>
            <pc:docMk/>
            <pc:sldMk cId="3116239661" sldId="325"/>
            <ac:picMk id="5" creationId="{35FEA116-E5DD-4C25-998F-FF880D4848EF}"/>
          </ac:picMkLst>
        </pc:picChg>
      </pc:sldChg>
      <pc:sldChg chg="addSp delSp modSp add modTransition modAnim">
        <pc:chgData name="Konstantin Dudnikov" userId="0cfa658a-2528-43cc-b063-55b3a0d74f95" providerId="ADAL" clId="{DB32BCCD-F004-4817-B6E0-E332E7B97A0A}" dt="2020-11-20T12:59:04.330" v="12374"/>
        <pc:sldMkLst>
          <pc:docMk/>
          <pc:sldMk cId="2681483844" sldId="326"/>
        </pc:sldMkLst>
        <pc:spChg chg="mod">
          <ac:chgData name="Konstantin Dudnikov" userId="0cfa658a-2528-43cc-b063-55b3a0d74f95" providerId="ADAL" clId="{DB32BCCD-F004-4817-B6E0-E332E7B97A0A}" dt="2020-11-17T15:04:58.500" v="9610" actId="20577"/>
          <ac:spMkLst>
            <pc:docMk/>
            <pc:sldMk cId="2681483844" sldId="326"/>
            <ac:spMk id="2" creationId="{F364BFD1-B222-4148-947A-6EBEFF542434}"/>
          </ac:spMkLst>
        </pc:spChg>
        <pc:spChg chg="add del mod">
          <ac:chgData name="Konstantin Dudnikov" userId="0cfa658a-2528-43cc-b063-55b3a0d74f95" providerId="ADAL" clId="{DB32BCCD-F004-4817-B6E0-E332E7B97A0A}" dt="2020-11-17T15:13:04.414" v="9615" actId="478"/>
          <ac:spMkLst>
            <pc:docMk/>
            <pc:sldMk cId="2681483844" sldId="326"/>
            <ac:spMk id="3" creationId="{F382CCB4-CC1E-4DB2-99D1-066B875E2862}"/>
          </ac:spMkLst>
        </pc:spChg>
        <pc:picChg chg="add mod">
          <ac:chgData name="Konstantin Dudnikov" userId="0cfa658a-2528-43cc-b063-55b3a0d74f95" providerId="ADAL" clId="{DB32BCCD-F004-4817-B6E0-E332E7B97A0A}" dt="2020-11-17T15:13:21.794" v="9617" actId="1076"/>
          <ac:picMkLst>
            <pc:docMk/>
            <pc:sldMk cId="2681483844" sldId="326"/>
            <ac:picMk id="4" creationId="{4725EE6C-6954-479C-B42D-75627B1F34A2}"/>
          </ac:picMkLst>
        </pc:picChg>
      </pc:sldChg>
      <pc:sldChg chg="addSp delSp modSp add ord delAnim">
        <pc:chgData name="Konstantin Dudnikov" userId="0cfa658a-2528-43cc-b063-55b3a0d74f95" providerId="ADAL" clId="{DB32BCCD-F004-4817-B6E0-E332E7B97A0A}" dt="2020-11-20T12:03:15.722" v="12239" actId="207"/>
        <pc:sldMkLst>
          <pc:docMk/>
          <pc:sldMk cId="1047667100" sldId="327"/>
        </pc:sldMkLst>
        <pc:spChg chg="add mod">
          <ac:chgData name="Konstantin Dudnikov" userId="0cfa658a-2528-43cc-b063-55b3a0d74f95" providerId="ADAL" clId="{DB32BCCD-F004-4817-B6E0-E332E7B97A0A}" dt="2020-11-20T12:03:15.722" v="12239" actId="207"/>
          <ac:spMkLst>
            <pc:docMk/>
            <pc:sldMk cId="1047667100" sldId="327"/>
            <ac:spMk id="3" creationId="{CCA7E6E4-5099-46A6-8135-77C07A852910}"/>
          </ac:spMkLst>
        </pc:spChg>
        <pc:spChg chg="add mod">
          <ac:chgData name="Konstantin Dudnikov" userId="0cfa658a-2528-43cc-b063-55b3a0d74f95" providerId="ADAL" clId="{DB32BCCD-F004-4817-B6E0-E332E7B97A0A}" dt="2020-11-19T11:41:16.708" v="11700" actId="20577"/>
          <ac:spMkLst>
            <pc:docMk/>
            <pc:sldMk cId="1047667100" sldId="327"/>
            <ac:spMk id="4" creationId="{6C969352-C247-46C4-9E2D-3011B6E5A5D9}"/>
          </ac:spMkLst>
        </pc:spChg>
        <pc:picChg chg="del">
          <ac:chgData name="Konstantin Dudnikov" userId="0cfa658a-2528-43cc-b063-55b3a0d74f95" providerId="ADAL" clId="{DB32BCCD-F004-4817-B6E0-E332E7B97A0A}" dt="2020-11-17T15:18:08.283" v="9619" actId="478"/>
          <ac:picMkLst>
            <pc:docMk/>
            <pc:sldMk cId="1047667100" sldId="327"/>
            <ac:picMk id="4" creationId="{4725EE6C-6954-479C-B42D-75627B1F34A2}"/>
          </ac:picMkLst>
        </pc:picChg>
      </pc:sldChg>
      <pc:sldChg chg="modSp add">
        <pc:chgData name="Konstantin Dudnikov" userId="0cfa658a-2528-43cc-b063-55b3a0d74f95" providerId="ADAL" clId="{DB32BCCD-F004-4817-B6E0-E332E7B97A0A}" dt="2020-11-18T08:34:11.250" v="11476" actId="20577"/>
        <pc:sldMkLst>
          <pc:docMk/>
          <pc:sldMk cId="1890162981" sldId="328"/>
        </pc:sldMkLst>
        <pc:spChg chg="mod">
          <ac:chgData name="Konstantin Dudnikov" userId="0cfa658a-2528-43cc-b063-55b3a0d74f95" providerId="ADAL" clId="{DB32BCCD-F004-4817-B6E0-E332E7B97A0A}" dt="2020-11-18T08:34:11.250" v="11476" actId="20577"/>
          <ac:spMkLst>
            <pc:docMk/>
            <pc:sldMk cId="1890162981" sldId="328"/>
            <ac:spMk id="3" creationId="{393C5847-3E05-494A-9B63-4867E21C9F32}"/>
          </ac:spMkLst>
        </pc:spChg>
      </pc:sldChg>
      <pc:sldChg chg="add del">
        <pc:chgData name="Konstantin Dudnikov" userId="0cfa658a-2528-43cc-b063-55b3a0d74f95" providerId="ADAL" clId="{DB32BCCD-F004-4817-B6E0-E332E7B97A0A}" dt="2020-11-19T11:37:26.992" v="11535"/>
        <pc:sldMkLst>
          <pc:docMk/>
          <pc:sldMk cId="1850994052" sldId="329"/>
        </pc:sldMkLst>
      </pc:sldChg>
      <pc:sldChg chg="addSp modSp add">
        <pc:chgData name="Konstantin Dudnikov" userId="0cfa658a-2528-43cc-b063-55b3a0d74f95" providerId="ADAL" clId="{DB32BCCD-F004-4817-B6E0-E332E7B97A0A}" dt="2020-11-19T11:38:53.757" v="11605" actId="1076"/>
        <pc:sldMkLst>
          <pc:docMk/>
          <pc:sldMk cId="2920453164" sldId="329"/>
        </pc:sldMkLst>
        <pc:spChg chg="add mod">
          <ac:chgData name="Konstantin Dudnikov" userId="0cfa658a-2528-43cc-b063-55b3a0d74f95" providerId="ADAL" clId="{DB32BCCD-F004-4817-B6E0-E332E7B97A0A}" dt="2020-11-19T11:38:53.757" v="11605" actId="1076"/>
          <ac:spMkLst>
            <pc:docMk/>
            <pc:sldMk cId="2920453164" sldId="329"/>
            <ac:spMk id="5" creationId="{B80B96A6-D57F-4B3F-BDA9-E5834D5E1E1C}"/>
          </ac:spMkLst>
        </pc:spChg>
        <pc:picChg chg="add mod">
          <ac:chgData name="Konstantin Dudnikov" userId="0cfa658a-2528-43cc-b063-55b3a0d74f95" providerId="ADAL" clId="{DB32BCCD-F004-4817-B6E0-E332E7B97A0A}" dt="2020-11-19T11:37:47.817" v="11543" actId="1076"/>
          <ac:picMkLst>
            <pc:docMk/>
            <pc:sldMk cId="2920453164" sldId="329"/>
            <ac:picMk id="4" creationId="{57C210EA-76BD-4761-BDF3-DDDEA8BCBF19}"/>
          </ac:picMkLst>
        </pc:picChg>
      </pc:sldChg>
      <pc:sldChg chg="addSp delSp modSp add del modTransition">
        <pc:chgData name="Konstantin Dudnikov" userId="0cfa658a-2528-43cc-b063-55b3a0d74f95" providerId="ADAL" clId="{DB32BCCD-F004-4817-B6E0-E332E7B97A0A}" dt="2020-11-10T14:34:13.037" v="6207" actId="2696"/>
        <pc:sldMkLst>
          <pc:docMk/>
          <pc:sldMk cId="2911703083" sldId="1480"/>
        </pc:sldMkLst>
        <pc:spChg chg="del mod">
          <ac:chgData name="Konstantin Dudnikov" userId="0cfa658a-2528-43cc-b063-55b3a0d74f95" providerId="ADAL" clId="{DB32BCCD-F004-4817-B6E0-E332E7B97A0A}" dt="2020-11-10T14:27:10.789" v="6131" actId="478"/>
          <ac:spMkLst>
            <pc:docMk/>
            <pc:sldMk cId="2911703083" sldId="1480"/>
            <ac:spMk id="2" creationId="{5B51F83D-4ADE-4C63-BD39-AF48CF5AC0D9}"/>
          </ac:spMkLst>
        </pc:spChg>
        <pc:spChg chg="add mod">
          <ac:chgData name="Konstantin Dudnikov" userId="0cfa658a-2528-43cc-b063-55b3a0d74f95" providerId="ADAL" clId="{DB32BCCD-F004-4817-B6E0-E332E7B97A0A}" dt="2020-11-10T14:27:31.399" v="6161" actId="20577"/>
          <ac:spMkLst>
            <pc:docMk/>
            <pc:sldMk cId="2911703083" sldId="1480"/>
            <ac:spMk id="3" creationId="{16091D47-6E6B-46BE-A5F6-7C6C15A7ED9B}"/>
          </ac:spMkLst>
        </pc:spChg>
        <pc:spChg chg="del">
          <ac:chgData name="Konstantin Dudnikov" userId="0cfa658a-2528-43cc-b063-55b3a0d74f95" providerId="ADAL" clId="{DB32BCCD-F004-4817-B6E0-E332E7B97A0A}" dt="2020-11-10T14:27:17.449" v="6133" actId="478"/>
          <ac:spMkLst>
            <pc:docMk/>
            <pc:sldMk cId="2911703083" sldId="1480"/>
            <ac:spMk id="4" creationId="{B2CA2A73-64A9-4B5A-BD11-A41997DE6B98}"/>
          </ac:spMkLst>
        </pc:spChg>
        <pc:spChg chg="add mod">
          <ac:chgData name="Konstantin Dudnikov" userId="0cfa658a-2528-43cc-b063-55b3a0d74f95" providerId="ADAL" clId="{DB32BCCD-F004-4817-B6E0-E332E7B97A0A}" dt="2020-11-10T14:27:36.586" v="6189" actId="20577"/>
          <ac:spMkLst>
            <pc:docMk/>
            <pc:sldMk cId="2911703083" sldId="1480"/>
            <ac:spMk id="5" creationId="{3D9EDE5D-6210-4E3D-AB49-7E7BC6D06974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9" creationId="{9F686BCD-747D-4A8E-8FAE-F79FADF3A31C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10" creationId="{06D9069C-C964-4047-8CBF-634432BBCBFE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15" creationId="{3B55BAB0-C4E0-4073-B128-882EE208461A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16" creationId="{A3E06A3F-B06B-44AF-8DA2-9E65082E2E9B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21" creationId="{796221C8-C7E9-4B61-AE9F-0DEC49124576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28" creationId="{D45E70DE-F87E-4C1E-9817-0562D4E0ED3A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33" creationId="{4262AD84-1EB7-4908-85DC-D0763E28B887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36" creationId="{3453DB1D-3D3A-4F42-B6E8-458CC3E242A7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57" creationId="{93B830F7-B03A-4D1C-B9A2-C8F4755430A4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58" creationId="{86D88011-98E2-4C05-9888-6AC7B7F37359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59" creationId="{D80C810B-3B0E-4948-A516-DCB0AA1F9E61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60" creationId="{F17F4A86-7EFF-4153-943B-F3EAB0203EA5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62" creationId="{FFB22127-6302-4148-A961-B06C6BA68EDC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66" creationId="{77C0B8F2-C90B-467B-B5F9-3C04D75166EB}"/>
          </ac:spMkLst>
        </pc:spChg>
        <pc:spChg chg="mod">
          <ac:chgData name="Konstantin Dudnikov" userId="0cfa658a-2528-43cc-b063-55b3a0d74f95" providerId="ADAL" clId="{DB32BCCD-F004-4817-B6E0-E332E7B97A0A}" dt="2020-11-10T14:29:45.246" v="6206" actId="1076"/>
          <ac:spMkLst>
            <pc:docMk/>
            <pc:sldMk cId="2911703083" sldId="1480"/>
            <ac:spMk id="68" creationId="{23660B0E-E5B2-41B6-B134-C054F61E32EC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82" creationId="{1B498786-DA2A-4498-A848-06DAE86875C9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83" creationId="{1A4CA12C-5EEE-4C46-9B8D-98E8DCB41CD9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84" creationId="{ECFACE18-DC47-4172-B01E-BE1A457092B8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85" creationId="{67FE7889-A22F-424F-9A33-0A6FF4D0D938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89" creationId="{654043A1-C0EB-4D82-ACE4-A9BE179157F2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90" creationId="{54452C85-6961-487F-9614-78D87BCFF127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91" creationId="{90C1BC57-516D-471F-9FAF-6F48A493B338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94" creationId="{A5FAB7CB-ABDA-48B2-B617-1349A48E6136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1" creationId="{6C7919BD-7FBD-4550-B9D0-2C725DA3810B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2" creationId="{8C029959-DDCA-4984-8722-18C69DF1778F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3" creationId="{50703AC3-9821-4EF3-A102-3AF6026B04D4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4" creationId="{74CBA952-2B5F-4657-B9B8-2D56D69BC520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5" creationId="{7AF24B94-9B60-4F66-BDA6-5759D870664F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6" creationId="{9B2A7F3E-F950-4BE9-BD43-0522F04658B0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7" creationId="{644F59FE-26C1-487F-A70B-FAB75EFA3719}"/>
          </ac:spMkLst>
        </pc:spChg>
        <pc:spChg chg="mod">
          <ac:chgData name="Konstantin Dudnikov" userId="0cfa658a-2528-43cc-b063-55b3a0d74f95" providerId="ADAL" clId="{DB32BCCD-F004-4817-B6E0-E332E7B97A0A}" dt="2020-11-10T14:29:23.635" v="6204" actId="1076"/>
          <ac:spMkLst>
            <pc:docMk/>
            <pc:sldMk cId="2911703083" sldId="1480"/>
            <ac:spMk id="108" creationId="{9E50DED7-52C1-4397-9670-F649DD89C636}"/>
          </ac:spMkLst>
        </pc:spChg>
        <pc:picChg chg="mod">
          <ac:chgData name="Konstantin Dudnikov" userId="0cfa658a-2528-43cc-b063-55b3a0d74f95" providerId="ADAL" clId="{DB32BCCD-F004-4817-B6E0-E332E7B97A0A}" dt="2020-11-10T14:29:45.246" v="6206" actId="1076"/>
          <ac:picMkLst>
            <pc:docMk/>
            <pc:sldMk cId="2911703083" sldId="1480"/>
            <ac:picMk id="7" creationId="{6CC192FB-4F2C-4274-9212-1525685A7CE0}"/>
          </ac:picMkLst>
        </pc:picChg>
        <pc:picChg chg="mod">
          <ac:chgData name="Konstantin Dudnikov" userId="0cfa658a-2528-43cc-b063-55b3a0d74f95" providerId="ADAL" clId="{DB32BCCD-F004-4817-B6E0-E332E7B97A0A}" dt="2020-11-10T14:29:45.246" v="6206" actId="1076"/>
          <ac:picMkLst>
            <pc:docMk/>
            <pc:sldMk cId="2911703083" sldId="1480"/>
            <ac:picMk id="8" creationId="{BCAD2D9D-18A2-4C5C-A95D-870B17F661D5}"/>
          </ac:picMkLst>
        </pc:picChg>
        <pc:picChg chg="mod">
          <ac:chgData name="Konstantin Dudnikov" userId="0cfa658a-2528-43cc-b063-55b3a0d74f95" providerId="ADAL" clId="{DB32BCCD-F004-4817-B6E0-E332E7B97A0A}" dt="2020-11-10T14:29:45.246" v="6206" actId="1076"/>
          <ac:picMkLst>
            <pc:docMk/>
            <pc:sldMk cId="2911703083" sldId="1480"/>
            <ac:picMk id="64" creationId="{71EC9FE3-63CF-4560-A71B-6D3563DB937E}"/>
          </ac:picMkLst>
        </pc:picChg>
        <pc:picChg chg="mod">
          <ac:chgData name="Konstantin Dudnikov" userId="0cfa658a-2528-43cc-b063-55b3a0d74f95" providerId="ADAL" clId="{DB32BCCD-F004-4817-B6E0-E332E7B97A0A}" dt="2020-11-10T14:29:45.246" v="6206" actId="1076"/>
          <ac:picMkLst>
            <pc:docMk/>
            <pc:sldMk cId="2911703083" sldId="1480"/>
            <ac:picMk id="92" creationId="{16821477-0F21-43D6-BD01-A3F02CDE296F}"/>
          </ac:picMkLst>
        </pc:pic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6" creationId="{5D69F8DE-FB55-4EED-8357-95096AE3D17D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12" creationId="{15DBC37D-F86F-40AF-8BBF-AB298CC451E3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14" creationId="{86C66007-BEFA-4AE1-8C03-1353872D9907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18" creationId="{278D5209-991C-4E9D-8E9B-4E089BBB4D30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23" creationId="{5B7B3AF7-7726-46E0-98EC-887B80B96B6F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26" creationId="{D17EA07A-40A7-48D7-81A7-E44D244F227F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29" creationId="{975B9A75-75E4-4015-988B-CAFF120810B2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35" creationId="{D243D6CB-0C39-46B6-9862-72520D3F136F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39" creationId="{1A549AA6-C50B-46A5-A5C9-AE7BF2A6A475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41" creationId="{734EE71D-9B48-4686-ACB8-6DA0BA50F0E5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52" creationId="{AE93C0C4-7D70-41ED-9301-30D5AF7C0BCF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61" creationId="{2277FC36-E83B-4196-A3D4-B4E183B1EDDB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63" creationId="{23E910A3-0B7B-428B-8607-4001D09D1C23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70" creationId="{A32C296B-7BAD-47CD-9BC9-794E5BF9BE08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74" creationId="{B47FD1CA-9B60-4B6B-81B2-E6CBBB64E1AA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95" creationId="{6CED3AFA-9F78-4C6A-84DD-2FD7E317D908}"/>
          </ac:cxnSpMkLst>
        </pc:cxnChg>
        <pc:cxnChg chg="mod">
          <ac:chgData name="Konstantin Dudnikov" userId="0cfa658a-2528-43cc-b063-55b3a0d74f95" providerId="ADAL" clId="{DB32BCCD-F004-4817-B6E0-E332E7B97A0A}" dt="2020-11-10T14:29:45.246" v="6206" actId="1076"/>
          <ac:cxnSpMkLst>
            <pc:docMk/>
            <pc:sldMk cId="2911703083" sldId="1480"/>
            <ac:cxnSpMk id="96" creationId="{D88F4E54-33AD-4A1D-96D6-10E87DD9F29A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109" creationId="{2D049BBB-CBA3-4F7A-989F-118158CA8D9E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110" creationId="{AD6567D8-DBD0-4373-8CCC-243DC7471177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111" creationId="{00C8E1AC-04C5-499B-81D4-F4630994B19A}"/>
          </ac:cxnSpMkLst>
        </pc:cxnChg>
        <pc:cxnChg chg="mod">
          <ac:chgData name="Konstantin Dudnikov" userId="0cfa658a-2528-43cc-b063-55b3a0d74f95" providerId="ADAL" clId="{DB32BCCD-F004-4817-B6E0-E332E7B97A0A}" dt="2020-11-10T14:29:23.635" v="6204" actId="1076"/>
          <ac:cxnSpMkLst>
            <pc:docMk/>
            <pc:sldMk cId="2911703083" sldId="1480"/>
            <ac:cxnSpMk id="112" creationId="{9BF23247-7790-4A8C-AB6B-4CE5D146AF2A}"/>
          </ac:cxnSpMkLst>
        </pc:cxnChg>
      </pc:sldChg>
      <pc:sldChg chg="addSp modSp add">
        <pc:chgData name="Konstantin Dudnikov" userId="0cfa658a-2528-43cc-b063-55b3a0d74f95" providerId="ADAL" clId="{DB32BCCD-F004-4817-B6E0-E332E7B97A0A}" dt="2020-11-19T14:44:57.092" v="11996" actId="207"/>
        <pc:sldMkLst>
          <pc:docMk/>
          <pc:sldMk cId="693345224" sldId="8497"/>
        </pc:sldMkLst>
        <pc:spChg chg="mod">
          <ac:chgData name="Konstantin Dudnikov" userId="0cfa658a-2528-43cc-b063-55b3a0d74f95" providerId="ADAL" clId="{DB32BCCD-F004-4817-B6E0-E332E7B97A0A}" dt="2020-11-19T14:39:52.456" v="11748" actId="20577"/>
          <ac:spMkLst>
            <pc:docMk/>
            <pc:sldMk cId="693345224" sldId="8497"/>
            <ac:spMk id="2" creationId="{B9D467C9-7D8A-44B9-A7C1-D1960E7B70A0}"/>
          </ac:spMkLst>
        </pc:spChg>
        <pc:spChg chg="add mod">
          <ac:chgData name="Konstantin Dudnikov" userId="0cfa658a-2528-43cc-b063-55b3a0d74f95" providerId="ADAL" clId="{DB32BCCD-F004-4817-B6E0-E332E7B97A0A}" dt="2020-11-19T14:44:57.092" v="11996" actId="207"/>
          <ac:spMkLst>
            <pc:docMk/>
            <pc:sldMk cId="693345224" sldId="8497"/>
            <ac:spMk id="3" creationId="{F2F3BE51-394E-4A26-AC5B-C21B495E30BA}"/>
          </ac:spMkLst>
        </pc:spChg>
      </pc:sldChg>
      <pc:sldChg chg="add del">
        <pc:chgData name="Konstantin Dudnikov" userId="0cfa658a-2528-43cc-b063-55b3a0d74f95" providerId="ADAL" clId="{DB32BCCD-F004-4817-B6E0-E332E7B97A0A}" dt="2020-11-20T11:57:41.092" v="12178" actId="2696"/>
        <pc:sldMkLst>
          <pc:docMk/>
          <pc:sldMk cId="2707710481" sldId="8498"/>
        </pc:sldMkLst>
      </pc:sldChg>
      <pc:sldChg chg="addSp delSp modSp add">
        <pc:chgData name="Konstantin Dudnikov" userId="0cfa658a-2528-43cc-b063-55b3a0d74f95" providerId="ADAL" clId="{DB32BCCD-F004-4817-B6E0-E332E7B97A0A}" dt="2020-11-20T12:01:16.380" v="12235" actId="1076"/>
        <pc:sldMkLst>
          <pc:docMk/>
          <pc:sldMk cId="3660016891" sldId="8498"/>
        </pc:sldMkLst>
        <pc:spChg chg="del">
          <ac:chgData name="Konstantin Dudnikov" userId="0cfa658a-2528-43cc-b063-55b3a0d74f95" providerId="ADAL" clId="{DB32BCCD-F004-4817-B6E0-E332E7B97A0A}" dt="2020-11-20T11:57:47.751" v="12180" actId="478"/>
          <ac:spMkLst>
            <pc:docMk/>
            <pc:sldMk cId="3660016891" sldId="8498"/>
            <ac:spMk id="7" creationId="{633AEB36-5A35-4309-8B41-C31A434AB7BD}"/>
          </ac:spMkLst>
        </pc:spChg>
        <pc:spChg chg="mod">
          <ac:chgData name="Konstantin Dudnikov" userId="0cfa658a-2528-43cc-b063-55b3a0d74f95" providerId="ADAL" clId="{DB32BCCD-F004-4817-B6E0-E332E7B97A0A}" dt="2020-11-20T11:57:57.105" v="12182" actId="14100"/>
          <ac:spMkLst>
            <pc:docMk/>
            <pc:sldMk cId="3660016891" sldId="8498"/>
            <ac:spMk id="12" creationId="{1B709945-8E2E-4A4D-B4BA-37E6181787D0}"/>
          </ac:spMkLst>
        </pc:spChg>
        <pc:spChg chg="del">
          <ac:chgData name="Konstantin Dudnikov" userId="0cfa658a-2528-43cc-b063-55b3a0d74f95" providerId="ADAL" clId="{DB32BCCD-F004-4817-B6E0-E332E7B97A0A}" dt="2020-11-20T11:57:47.751" v="12180" actId="478"/>
          <ac:spMkLst>
            <pc:docMk/>
            <pc:sldMk cId="3660016891" sldId="8498"/>
            <ac:spMk id="30" creationId="{0687C7C1-2DB9-4283-B236-6E7A2DC2B01D}"/>
          </ac:spMkLst>
        </pc:spChg>
        <pc:spChg chg="del">
          <ac:chgData name="Konstantin Dudnikov" userId="0cfa658a-2528-43cc-b063-55b3a0d74f95" providerId="ADAL" clId="{DB32BCCD-F004-4817-B6E0-E332E7B97A0A}" dt="2020-11-20T11:57:47.751" v="12180" actId="478"/>
          <ac:spMkLst>
            <pc:docMk/>
            <pc:sldMk cId="3660016891" sldId="8498"/>
            <ac:spMk id="31" creationId="{5FCC154C-003E-458A-9271-820D1410DF5D}"/>
          </ac:spMkLst>
        </pc:spChg>
        <pc:spChg chg="del">
          <ac:chgData name="Konstantin Dudnikov" userId="0cfa658a-2528-43cc-b063-55b3a0d74f95" providerId="ADAL" clId="{DB32BCCD-F004-4817-B6E0-E332E7B97A0A}" dt="2020-11-20T11:57:47.751" v="12180" actId="478"/>
          <ac:spMkLst>
            <pc:docMk/>
            <pc:sldMk cId="3660016891" sldId="8498"/>
            <ac:spMk id="32" creationId="{3BD5D345-4D42-4A23-B1E6-14E3720532E8}"/>
          </ac:spMkLst>
        </pc:spChg>
        <pc:spChg chg="mod">
          <ac:chgData name="Konstantin Dudnikov" userId="0cfa658a-2528-43cc-b063-55b3a0d74f95" providerId="ADAL" clId="{DB32BCCD-F004-4817-B6E0-E332E7B97A0A}" dt="2020-11-20T12:01:16.380" v="12235" actId="1076"/>
          <ac:spMkLst>
            <pc:docMk/>
            <pc:sldMk cId="3660016891" sldId="8498"/>
            <ac:spMk id="33" creationId="{04B98A4B-914D-4BED-949C-A6DD70EFCFD9}"/>
          </ac:spMkLst>
        </pc:spChg>
        <pc:spChg chg="del">
          <ac:chgData name="Konstantin Dudnikov" userId="0cfa658a-2528-43cc-b063-55b3a0d74f95" providerId="ADAL" clId="{DB32BCCD-F004-4817-B6E0-E332E7B97A0A}" dt="2020-11-20T11:58:10.127" v="12183" actId="478"/>
          <ac:spMkLst>
            <pc:docMk/>
            <pc:sldMk cId="3660016891" sldId="8498"/>
            <ac:spMk id="34" creationId="{DE26BA99-1188-4FA1-849B-1BB8349AD75F}"/>
          </ac:spMkLst>
        </pc:spChg>
        <pc:picChg chg="add mod">
          <ac:chgData name="Konstantin Dudnikov" userId="0cfa658a-2528-43cc-b063-55b3a0d74f95" providerId="ADAL" clId="{DB32BCCD-F004-4817-B6E0-E332E7B97A0A}" dt="2020-11-20T12:00:35.138" v="12223" actId="14100"/>
          <ac:picMkLst>
            <pc:docMk/>
            <pc:sldMk cId="3660016891" sldId="8498"/>
            <ac:picMk id="4" creationId="{8E7EFE36-3390-498F-B4E2-5F88DB97359A}"/>
          </ac:picMkLst>
        </pc:picChg>
        <pc:picChg chg="del">
          <ac:chgData name="Konstantin Dudnikov" userId="0cfa658a-2528-43cc-b063-55b3a0d74f95" providerId="ADAL" clId="{DB32BCCD-F004-4817-B6E0-E332E7B97A0A}" dt="2020-11-20T11:57:47.751" v="12180" actId="478"/>
          <ac:picMkLst>
            <pc:docMk/>
            <pc:sldMk cId="3660016891" sldId="8498"/>
            <ac:picMk id="5" creationId="{EC46E628-E976-4B95-B82F-FB1937C9BF5D}"/>
          </ac:picMkLst>
        </pc:picChg>
        <pc:picChg chg="add mod">
          <ac:chgData name="Konstantin Dudnikov" userId="0cfa658a-2528-43cc-b063-55b3a0d74f95" providerId="ADAL" clId="{DB32BCCD-F004-4817-B6E0-E332E7B97A0A}" dt="2020-11-20T12:00:38.595" v="12225" actId="1076"/>
          <ac:picMkLst>
            <pc:docMk/>
            <pc:sldMk cId="3660016891" sldId="8498"/>
            <ac:picMk id="6" creationId="{D37A49DD-496F-43DD-9A82-3D7DD10D9F25}"/>
          </ac:picMkLst>
        </pc:picChg>
        <pc:picChg chg="del">
          <ac:chgData name="Konstantin Dudnikov" userId="0cfa658a-2528-43cc-b063-55b3a0d74f95" providerId="ADAL" clId="{DB32BCCD-F004-4817-B6E0-E332E7B97A0A}" dt="2020-11-20T11:57:47.751" v="12180" actId="478"/>
          <ac:picMkLst>
            <pc:docMk/>
            <pc:sldMk cId="3660016891" sldId="8498"/>
            <ac:picMk id="27" creationId="{ABCA3A52-A277-449F-82FA-902C43C70A17}"/>
          </ac:picMkLst>
        </pc:picChg>
        <pc:cxnChg chg="add mod">
          <ac:chgData name="Konstantin Dudnikov" userId="0cfa658a-2528-43cc-b063-55b3a0d74f95" providerId="ADAL" clId="{DB32BCCD-F004-4817-B6E0-E332E7B97A0A}" dt="2020-11-20T12:01:16.380" v="12235" actId="1076"/>
          <ac:cxnSpMkLst>
            <pc:docMk/>
            <pc:sldMk cId="3660016891" sldId="8498"/>
            <ac:cxnSpMk id="9" creationId="{61CEB525-FD3F-4F85-A90F-CB34F33372C2}"/>
          </ac:cxnSpMkLst>
        </pc:cxnChg>
      </pc:sldChg>
      <pc:sldChg chg="addSp modSp add">
        <pc:chgData name="Konstantin Dudnikov" userId="0cfa658a-2528-43cc-b063-55b3a0d74f95" providerId="ADAL" clId="{DB32BCCD-F004-4817-B6E0-E332E7B97A0A}" dt="2020-11-20T12:59:39.423" v="12417" actId="1076"/>
        <pc:sldMkLst>
          <pc:docMk/>
          <pc:sldMk cId="601387137" sldId="8499"/>
        </pc:sldMkLst>
        <pc:spChg chg="mod">
          <ac:chgData name="Konstantin Dudnikov" userId="0cfa658a-2528-43cc-b063-55b3a0d74f95" providerId="ADAL" clId="{DB32BCCD-F004-4817-B6E0-E332E7B97A0A}" dt="2020-11-20T12:59:23.908" v="12398" actId="20577"/>
          <ac:spMkLst>
            <pc:docMk/>
            <pc:sldMk cId="601387137" sldId="8499"/>
            <ac:spMk id="2" creationId="{3A1D729F-57A9-4A7B-B9B2-5631F6BC619C}"/>
          </ac:spMkLst>
        </pc:spChg>
        <pc:spChg chg="add mod">
          <ac:chgData name="Konstantin Dudnikov" userId="0cfa658a-2528-43cc-b063-55b3a0d74f95" providerId="ADAL" clId="{DB32BCCD-F004-4817-B6E0-E332E7B97A0A}" dt="2020-11-20T12:59:34.102" v="12415" actId="20577"/>
          <ac:spMkLst>
            <pc:docMk/>
            <pc:sldMk cId="601387137" sldId="8499"/>
            <ac:spMk id="4" creationId="{506BC5E6-A827-42E9-8702-F615014032E6}"/>
          </ac:spMkLst>
        </pc:spChg>
        <pc:picChg chg="add mod">
          <ac:chgData name="Konstantin Dudnikov" userId="0cfa658a-2528-43cc-b063-55b3a0d74f95" providerId="ADAL" clId="{DB32BCCD-F004-4817-B6E0-E332E7B97A0A}" dt="2020-11-20T12:59:39.423" v="12417" actId="1076"/>
          <ac:picMkLst>
            <pc:docMk/>
            <pc:sldMk cId="601387137" sldId="8499"/>
            <ac:picMk id="3" creationId="{29C6C9AA-3C51-48D7-AE8B-BA4049967943}"/>
          </ac:picMkLst>
        </pc:picChg>
      </pc:sldChg>
      <pc:sldChg chg="delSp add modTransition">
        <pc:chgData name="Konstantin Dudnikov" userId="0cfa658a-2528-43cc-b063-55b3a0d74f95" providerId="ADAL" clId="{DB32BCCD-F004-4817-B6E0-E332E7B97A0A}" dt="2020-11-20T13:00:53.163" v="12421"/>
        <pc:sldMkLst>
          <pc:docMk/>
          <pc:sldMk cId="595737565" sldId="8500"/>
        </pc:sldMkLst>
        <pc:picChg chg="del">
          <ac:chgData name="Konstantin Dudnikov" userId="0cfa658a-2528-43cc-b063-55b3a0d74f95" providerId="ADAL" clId="{DB32BCCD-F004-4817-B6E0-E332E7B97A0A}" dt="2020-11-20T13:00:50.646" v="12420" actId="478"/>
          <ac:picMkLst>
            <pc:docMk/>
            <pc:sldMk cId="595737565" sldId="8500"/>
            <ac:picMk id="4" creationId="{4AF8CA66-6F94-41EB-9A0A-0FD92AE850AE}"/>
          </ac:picMkLst>
        </pc:picChg>
      </pc:sldChg>
    </pc:docChg>
  </pc:docChgLst>
  <pc:docChgLst>
    <pc:chgData name="Ekaterina Elmikeyeva" userId="59f22de1-d2b3-411f-97f8-ad6893c2cd8a" providerId="ADAL" clId="{9C4AF90A-6BF3-4DA4-821D-82E40A3A0D3F}"/>
    <pc:docChg chg="undo redo custSel addSld delSld modSld sldOrd">
      <pc:chgData name="Ekaterina Elmikeyeva" userId="59f22de1-d2b3-411f-97f8-ad6893c2cd8a" providerId="ADAL" clId="{9C4AF90A-6BF3-4DA4-821D-82E40A3A0D3F}" dt="2022-03-18T04:34:15.477" v="2460"/>
      <pc:docMkLst>
        <pc:docMk/>
      </pc:docMkLst>
      <pc:sldChg chg="addSp modSp">
        <pc:chgData name="Ekaterina Elmikeyeva" userId="59f22de1-d2b3-411f-97f8-ad6893c2cd8a" providerId="ADAL" clId="{9C4AF90A-6BF3-4DA4-821D-82E40A3A0D3F}" dt="2022-03-13T07:42:12.575" v="0"/>
        <pc:sldMkLst>
          <pc:docMk/>
          <pc:sldMk cId="2447002939" sldId="256"/>
        </pc:sldMkLst>
        <pc:spChg chg="add mod">
          <ac:chgData name="Ekaterina Elmikeyeva" userId="59f22de1-d2b3-411f-97f8-ad6893c2cd8a" providerId="ADAL" clId="{9C4AF90A-6BF3-4DA4-821D-82E40A3A0D3F}" dt="2022-03-13T07:42:12.575" v="0"/>
          <ac:spMkLst>
            <pc:docMk/>
            <pc:sldMk cId="2447002939" sldId="256"/>
            <ac:spMk id="4" creationId="{2579BCBA-ED08-4524-94B3-49B7CDCAF343}"/>
          </ac:spMkLst>
        </pc:spChg>
      </pc:sldChg>
      <pc:sldChg chg="modSp mod">
        <pc:chgData name="Ekaterina Elmikeyeva" userId="59f22de1-d2b3-411f-97f8-ad6893c2cd8a" providerId="ADAL" clId="{9C4AF90A-6BF3-4DA4-821D-82E40A3A0D3F}" dt="2022-03-15T10:15:36.004" v="319" actId="20577"/>
        <pc:sldMkLst>
          <pc:docMk/>
          <pc:sldMk cId="2816667590" sldId="261"/>
        </pc:sldMkLst>
        <pc:spChg chg="mod">
          <ac:chgData name="Ekaterina Elmikeyeva" userId="59f22de1-d2b3-411f-97f8-ad6893c2cd8a" providerId="ADAL" clId="{9C4AF90A-6BF3-4DA4-821D-82E40A3A0D3F}" dt="2022-03-15T10:15:36.004" v="319" actId="20577"/>
          <ac:spMkLst>
            <pc:docMk/>
            <pc:sldMk cId="2816667590" sldId="261"/>
            <ac:spMk id="3" creationId="{062DDD74-DF7B-4694-93A9-5CDE2546A326}"/>
          </ac:spMkLst>
        </pc:spChg>
      </pc:sldChg>
      <pc:sldChg chg="addSp modSp mod">
        <pc:chgData name="Ekaterina Elmikeyeva" userId="59f22de1-d2b3-411f-97f8-ad6893c2cd8a" providerId="ADAL" clId="{9C4AF90A-6BF3-4DA4-821D-82E40A3A0D3F}" dt="2022-03-17T06:32:36.587" v="1346" actId="14100"/>
        <pc:sldMkLst>
          <pc:docMk/>
          <pc:sldMk cId="2630299748" sldId="262"/>
        </pc:sldMkLst>
        <pc:spChg chg="add mod">
          <ac:chgData name="Ekaterina Elmikeyeva" userId="59f22de1-d2b3-411f-97f8-ad6893c2cd8a" providerId="ADAL" clId="{9C4AF90A-6BF3-4DA4-821D-82E40A3A0D3F}" dt="2022-03-17T06:32:36.587" v="1346" actId="14100"/>
          <ac:spMkLst>
            <pc:docMk/>
            <pc:sldMk cId="2630299748" sldId="262"/>
            <ac:spMk id="14" creationId="{7B1A13B6-B27A-4A72-88B0-3ABBB8CB59D3}"/>
          </ac:spMkLst>
        </pc:spChg>
      </pc:sldChg>
      <pc:sldChg chg="modSp mod">
        <pc:chgData name="Ekaterina Elmikeyeva" userId="59f22de1-d2b3-411f-97f8-ad6893c2cd8a" providerId="ADAL" clId="{9C4AF90A-6BF3-4DA4-821D-82E40A3A0D3F}" dt="2022-03-17T04:32:52.987" v="1324" actId="207"/>
        <pc:sldMkLst>
          <pc:docMk/>
          <pc:sldMk cId="3744937444" sldId="278"/>
        </pc:sldMkLst>
        <pc:spChg chg="mod">
          <ac:chgData name="Ekaterina Elmikeyeva" userId="59f22de1-d2b3-411f-97f8-ad6893c2cd8a" providerId="ADAL" clId="{9C4AF90A-6BF3-4DA4-821D-82E40A3A0D3F}" dt="2022-03-17T04:32:52.987" v="1324" actId="207"/>
          <ac:spMkLst>
            <pc:docMk/>
            <pc:sldMk cId="3744937444" sldId="278"/>
            <ac:spMk id="3" creationId="{746816E6-A454-444D-BD0B-A18A5C3F027F}"/>
          </ac:spMkLst>
        </pc:spChg>
      </pc:sldChg>
      <pc:sldChg chg="modSp mod">
        <pc:chgData name="Ekaterina Elmikeyeva" userId="59f22de1-d2b3-411f-97f8-ad6893c2cd8a" providerId="ADAL" clId="{9C4AF90A-6BF3-4DA4-821D-82E40A3A0D3F}" dt="2022-03-15T10:36:14.212" v="435" actId="20577"/>
        <pc:sldMkLst>
          <pc:docMk/>
          <pc:sldMk cId="571716955" sldId="279"/>
        </pc:sldMkLst>
        <pc:spChg chg="mod">
          <ac:chgData name="Ekaterina Elmikeyeva" userId="59f22de1-d2b3-411f-97f8-ad6893c2cd8a" providerId="ADAL" clId="{9C4AF90A-6BF3-4DA4-821D-82E40A3A0D3F}" dt="2022-03-15T10:36:14.212" v="435" actId="20577"/>
          <ac:spMkLst>
            <pc:docMk/>
            <pc:sldMk cId="571716955" sldId="279"/>
            <ac:spMk id="3" creationId="{79DD8720-0A4C-4DB9-AA6C-638915BFBBF5}"/>
          </ac:spMkLst>
        </pc:spChg>
      </pc:sldChg>
      <pc:sldChg chg="del">
        <pc:chgData name="Ekaterina Elmikeyeva" userId="59f22de1-d2b3-411f-97f8-ad6893c2cd8a" providerId="ADAL" clId="{9C4AF90A-6BF3-4DA4-821D-82E40A3A0D3F}" dt="2022-03-15T10:44:33.409" v="436" actId="47"/>
        <pc:sldMkLst>
          <pc:docMk/>
          <pc:sldMk cId="1684489344" sldId="280"/>
        </pc:sldMkLst>
      </pc:sldChg>
      <pc:sldChg chg="modSp mod">
        <pc:chgData name="Ekaterina Elmikeyeva" userId="59f22de1-d2b3-411f-97f8-ad6893c2cd8a" providerId="ADAL" clId="{9C4AF90A-6BF3-4DA4-821D-82E40A3A0D3F}" dt="2022-03-15T12:09:22.863" v="441" actId="20577"/>
        <pc:sldMkLst>
          <pc:docMk/>
          <pc:sldMk cId="1454745601" sldId="282"/>
        </pc:sldMkLst>
        <pc:spChg chg="mod">
          <ac:chgData name="Ekaterina Elmikeyeva" userId="59f22de1-d2b3-411f-97f8-ad6893c2cd8a" providerId="ADAL" clId="{9C4AF90A-6BF3-4DA4-821D-82E40A3A0D3F}" dt="2022-03-15T12:09:22.863" v="441" actId="20577"/>
          <ac:spMkLst>
            <pc:docMk/>
            <pc:sldMk cId="1454745601" sldId="282"/>
            <ac:spMk id="6" creationId="{F3F50F92-44A0-4F7E-910A-28484D4FBBAE}"/>
          </ac:spMkLst>
        </pc:spChg>
      </pc:sldChg>
      <pc:sldChg chg="addSp delSp modSp mod">
        <pc:chgData name="Ekaterina Elmikeyeva" userId="59f22de1-d2b3-411f-97f8-ad6893c2cd8a" providerId="ADAL" clId="{9C4AF90A-6BF3-4DA4-821D-82E40A3A0D3F}" dt="2022-03-16T13:35:35.402" v="1273" actId="1076"/>
        <pc:sldMkLst>
          <pc:docMk/>
          <pc:sldMk cId="379060515" sldId="283"/>
        </pc:sldMkLst>
        <pc:spChg chg="del">
          <ac:chgData name="Ekaterina Elmikeyeva" userId="59f22de1-d2b3-411f-97f8-ad6893c2cd8a" providerId="ADAL" clId="{9C4AF90A-6BF3-4DA4-821D-82E40A3A0D3F}" dt="2022-03-16T13:33:02.386" v="1213" actId="478"/>
          <ac:spMkLst>
            <pc:docMk/>
            <pc:sldMk cId="379060515" sldId="283"/>
            <ac:spMk id="3" creationId="{45FAA555-41DA-4957-9D3F-E98D339FF675}"/>
          </ac:spMkLst>
        </pc:spChg>
        <pc:spChg chg="mod">
          <ac:chgData name="Ekaterina Elmikeyeva" userId="59f22de1-d2b3-411f-97f8-ad6893c2cd8a" providerId="ADAL" clId="{9C4AF90A-6BF3-4DA4-821D-82E40A3A0D3F}" dt="2022-03-16T13:21:20.289" v="963"/>
          <ac:spMkLst>
            <pc:docMk/>
            <pc:sldMk cId="379060515" sldId="283"/>
            <ac:spMk id="5" creationId="{71249B67-25F9-49E8-96B8-1FF25F275370}"/>
          </ac:spMkLst>
        </pc:spChg>
        <pc:spChg chg="add mod ord">
          <ac:chgData name="Ekaterina Elmikeyeva" userId="59f22de1-d2b3-411f-97f8-ad6893c2cd8a" providerId="ADAL" clId="{9C4AF90A-6BF3-4DA4-821D-82E40A3A0D3F}" dt="2022-03-16T13:35:25.020" v="1272" actId="14100"/>
          <ac:spMkLst>
            <pc:docMk/>
            <pc:sldMk cId="379060515" sldId="283"/>
            <ac:spMk id="6" creationId="{416A529E-C74F-4BD9-9215-49E1E08652ED}"/>
          </ac:spMkLst>
        </pc:spChg>
        <pc:spChg chg="del">
          <ac:chgData name="Ekaterina Elmikeyeva" userId="59f22de1-d2b3-411f-97f8-ad6893c2cd8a" providerId="ADAL" clId="{9C4AF90A-6BF3-4DA4-821D-82E40A3A0D3F}" dt="2022-03-16T13:33:17.243" v="1216" actId="478"/>
          <ac:spMkLst>
            <pc:docMk/>
            <pc:sldMk cId="379060515" sldId="283"/>
            <ac:spMk id="7" creationId="{60624FAA-B44D-47E8-A72E-0DD005A110AB}"/>
          </ac:spMkLst>
        </pc:spChg>
        <pc:spChg chg="mod">
          <ac:chgData name="Ekaterina Elmikeyeva" userId="59f22de1-d2b3-411f-97f8-ad6893c2cd8a" providerId="ADAL" clId="{9C4AF90A-6BF3-4DA4-821D-82E40A3A0D3F}" dt="2022-03-16T13:35:35.402" v="1273" actId="1076"/>
          <ac:spMkLst>
            <pc:docMk/>
            <pc:sldMk cId="379060515" sldId="283"/>
            <ac:spMk id="8" creationId="{63714528-4DD9-4259-A15F-0AEF33D8C9E2}"/>
          </ac:spMkLst>
        </pc:spChg>
        <pc:graphicFrameChg chg="add mod modGraphic">
          <ac:chgData name="Ekaterina Elmikeyeva" userId="59f22de1-d2b3-411f-97f8-ad6893c2cd8a" providerId="ADAL" clId="{9C4AF90A-6BF3-4DA4-821D-82E40A3A0D3F}" dt="2022-03-16T13:34:13.925" v="1258" actId="1076"/>
          <ac:graphicFrameMkLst>
            <pc:docMk/>
            <pc:sldMk cId="379060515" sldId="283"/>
            <ac:graphicFrameMk id="4" creationId="{594A0C81-B0E3-4236-9835-0AE70A5DCD31}"/>
          </ac:graphicFrameMkLst>
        </pc:graphicFrameChg>
      </pc:sldChg>
      <pc:sldChg chg="modSp mod">
        <pc:chgData name="Ekaterina Elmikeyeva" userId="59f22de1-d2b3-411f-97f8-ad6893c2cd8a" providerId="ADAL" clId="{9C4AF90A-6BF3-4DA4-821D-82E40A3A0D3F}" dt="2022-03-15T12:28:54.675" v="459" actId="20577"/>
        <pc:sldMkLst>
          <pc:docMk/>
          <pc:sldMk cId="2126981174" sldId="286"/>
        </pc:sldMkLst>
        <pc:spChg chg="mod">
          <ac:chgData name="Ekaterina Elmikeyeva" userId="59f22de1-d2b3-411f-97f8-ad6893c2cd8a" providerId="ADAL" clId="{9C4AF90A-6BF3-4DA4-821D-82E40A3A0D3F}" dt="2022-03-15T12:28:54.675" v="459" actId="20577"/>
          <ac:spMkLst>
            <pc:docMk/>
            <pc:sldMk cId="2126981174" sldId="286"/>
            <ac:spMk id="3" creationId="{7B7A98A9-7DE9-4AF0-B9EF-C5E543AA01E8}"/>
          </ac:spMkLst>
        </pc:spChg>
      </pc:sldChg>
      <pc:sldChg chg="modSp mod">
        <pc:chgData name="Ekaterina Elmikeyeva" userId="59f22de1-d2b3-411f-97f8-ad6893c2cd8a" providerId="ADAL" clId="{9C4AF90A-6BF3-4DA4-821D-82E40A3A0D3F}" dt="2022-03-15T12:12:16.429" v="444" actId="20577"/>
        <pc:sldMkLst>
          <pc:docMk/>
          <pc:sldMk cId="4043801228" sldId="287"/>
        </pc:sldMkLst>
        <pc:spChg chg="mod">
          <ac:chgData name="Ekaterina Elmikeyeva" userId="59f22de1-d2b3-411f-97f8-ad6893c2cd8a" providerId="ADAL" clId="{9C4AF90A-6BF3-4DA4-821D-82E40A3A0D3F}" dt="2022-03-15T12:12:16.429" v="444" actId="20577"/>
          <ac:spMkLst>
            <pc:docMk/>
            <pc:sldMk cId="4043801228" sldId="287"/>
            <ac:spMk id="6" creationId="{F3F50F92-44A0-4F7E-910A-28484D4FBBAE}"/>
          </ac:spMkLst>
        </pc:spChg>
      </pc:sldChg>
      <pc:sldChg chg="modSp mod">
        <pc:chgData name="Ekaterina Elmikeyeva" userId="59f22de1-d2b3-411f-97f8-ad6893c2cd8a" providerId="ADAL" clId="{9C4AF90A-6BF3-4DA4-821D-82E40A3A0D3F}" dt="2022-03-15T12:15:05.898" v="450" actId="20577"/>
        <pc:sldMkLst>
          <pc:docMk/>
          <pc:sldMk cId="3942695968" sldId="288"/>
        </pc:sldMkLst>
        <pc:spChg chg="mod">
          <ac:chgData name="Ekaterina Elmikeyeva" userId="59f22de1-d2b3-411f-97f8-ad6893c2cd8a" providerId="ADAL" clId="{9C4AF90A-6BF3-4DA4-821D-82E40A3A0D3F}" dt="2022-03-15T12:15:05.898" v="450" actId="20577"/>
          <ac:spMkLst>
            <pc:docMk/>
            <pc:sldMk cId="3942695968" sldId="288"/>
            <ac:spMk id="6" creationId="{F3F50F92-44A0-4F7E-910A-28484D4FBBAE}"/>
          </ac:spMkLst>
        </pc:spChg>
      </pc:sldChg>
      <pc:sldChg chg="modSp mod">
        <pc:chgData name="Ekaterina Elmikeyeva" userId="59f22de1-d2b3-411f-97f8-ad6893c2cd8a" providerId="ADAL" clId="{9C4AF90A-6BF3-4DA4-821D-82E40A3A0D3F}" dt="2022-03-15T12:18:38.687" v="456" actId="20577"/>
        <pc:sldMkLst>
          <pc:docMk/>
          <pc:sldMk cId="2869164853" sldId="289"/>
        </pc:sldMkLst>
        <pc:spChg chg="mod">
          <ac:chgData name="Ekaterina Elmikeyeva" userId="59f22de1-d2b3-411f-97f8-ad6893c2cd8a" providerId="ADAL" clId="{9C4AF90A-6BF3-4DA4-821D-82E40A3A0D3F}" dt="2022-03-15T12:18:38.687" v="456" actId="20577"/>
          <ac:spMkLst>
            <pc:docMk/>
            <pc:sldMk cId="2869164853" sldId="289"/>
            <ac:spMk id="6" creationId="{F3F50F92-44A0-4F7E-910A-28484D4FBBAE}"/>
          </ac:spMkLst>
        </pc:spChg>
      </pc:sldChg>
      <pc:sldChg chg="modSp mod">
        <pc:chgData name="Ekaterina Elmikeyeva" userId="59f22de1-d2b3-411f-97f8-ad6893c2cd8a" providerId="ADAL" clId="{9C4AF90A-6BF3-4DA4-821D-82E40A3A0D3F}" dt="2022-03-15T12:14:14.470" v="447" actId="20577"/>
        <pc:sldMkLst>
          <pc:docMk/>
          <pc:sldMk cId="3255272944" sldId="290"/>
        </pc:sldMkLst>
        <pc:spChg chg="mod">
          <ac:chgData name="Ekaterina Elmikeyeva" userId="59f22de1-d2b3-411f-97f8-ad6893c2cd8a" providerId="ADAL" clId="{9C4AF90A-6BF3-4DA4-821D-82E40A3A0D3F}" dt="2022-03-15T12:14:14.470" v="447" actId="20577"/>
          <ac:spMkLst>
            <pc:docMk/>
            <pc:sldMk cId="3255272944" sldId="290"/>
            <ac:spMk id="6" creationId="{F3F50F92-44A0-4F7E-910A-28484D4FBBAE}"/>
          </ac:spMkLst>
        </pc:spChg>
      </pc:sldChg>
      <pc:sldChg chg="modSp mod">
        <pc:chgData name="Ekaterina Elmikeyeva" userId="59f22de1-d2b3-411f-97f8-ad6893c2cd8a" providerId="ADAL" clId="{9C4AF90A-6BF3-4DA4-821D-82E40A3A0D3F}" dt="2022-03-15T12:18:02.078" v="453" actId="20577"/>
        <pc:sldMkLst>
          <pc:docMk/>
          <pc:sldMk cId="1376738275" sldId="291"/>
        </pc:sldMkLst>
        <pc:spChg chg="mod">
          <ac:chgData name="Ekaterina Elmikeyeva" userId="59f22de1-d2b3-411f-97f8-ad6893c2cd8a" providerId="ADAL" clId="{9C4AF90A-6BF3-4DA4-821D-82E40A3A0D3F}" dt="2022-03-15T12:18:02.078" v="453" actId="20577"/>
          <ac:spMkLst>
            <pc:docMk/>
            <pc:sldMk cId="1376738275" sldId="291"/>
            <ac:spMk id="6" creationId="{F3F50F92-44A0-4F7E-910A-28484D4FBBAE}"/>
          </ac:spMkLst>
        </pc:spChg>
      </pc:sldChg>
      <pc:sldChg chg="modSp mod">
        <pc:chgData name="Ekaterina Elmikeyeva" userId="59f22de1-d2b3-411f-97f8-ad6893c2cd8a" providerId="ADAL" clId="{9C4AF90A-6BF3-4DA4-821D-82E40A3A0D3F}" dt="2022-03-15T12:34:22.070" v="470" actId="20577"/>
        <pc:sldMkLst>
          <pc:docMk/>
          <pc:sldMk cId="1906337536" sldId="292"/>
        </pc:sldMkLst>
        <pc:spChg chg="mod">
          <ac:chgData name="Ekaterina Elmikeyeva" userId="59f22de1-d2b3-411f-97f8-ad6893c2cd8a" providerId="ADAL" clId="{9C4AF90A-6BF3-4DA4-821D-82E40A3A0D3F}" dt="2022-03-15T12:34:22.070" v="470" actId="20577"/>
          <ac:spMkLst>
            <pc:docMk/>
            <pc:sldMk cId="1906337536" sldId="292"/>
            <ac:spMk id="3" creationId="{7B7A98A9-7DE9-4AF0-B9EF-C5E543AA01E8}"/>
          </ac:spMkLst>
        </pc:spChg>
      </pc:sldChg>
      <pc:sldChg chg="addSp modSp mod">
        <pc:chgData name="Ekaterina Elmikeyeva" userId="59f22de1-d2b3-411f-97f8-ad6893c2cd8a" providerId="ADAL" clId="{9C4AF90A-6BF3-4DA4-821D-82E40A3A0D3F}" dt="2022-03-16T12:30:55.197" v="868" actId="20577"/>
        <pc:sldMkLst>
          <pc:docMk/>
          <pc:sldMk cId="4007219292" sldId="293"/>
        </pc:sldMkLst>
        <pc:spChg chg="mod">
          <ac:chgData name="Ekaterina Elmikeyeva" userId="59f22de1-d2b3-411f-97f8-ad6893c2cd8a" providerId="ADAL" clId="{9C4AF90A-6BF3-4DA4-821D-82E40A3A0D3F}" dt="2022-03-16T12:30:55.197" v="868" actId="20577"/>
          <ac:spMkLst>
            <pc:docMk/>
            <pc:sldMk cId="4007219292" sldId="293"/>
            <ac:spMk id="3" creationId="{7B7A98A9-7DE9-4AF0-B9EF-C5E543AA01E8}"/>
          </ac:spMkLst>
        </pc:spChg>
        <pc:spChg chg="add mod">
          <ac:chgData name="Ekaterina Elmikeyeva" userId="59f22de1-d2b3-411f-97f8-ad6893c2cd8a" providerId="ADAL" clId="{9C4AF90A-6BF3-4DA4-821D-82E40A3A0D3F}" dt="2022-03-16T12:15:08.388" v="805" actId="1076"/>
          <ac:spMkLst>
            <pc:docMk/>
            <pc:sldMk cId="4007219292" sldId="293"/>
            <ac:spMk id="6" creationId="{0D423B4F-7090-4F5D-A005-8CF87C9F938C}"/>
          </ac:spMkLst>
        </pc:spChg>
        <pc:spChg chg="mod">
          <ac:chgData name="Ekaterina Elmikeyeva" userId="59f22de1-d2b3-411f-97f8-ad6893c2cd8a" providerId="ADAL" clId="{9C4AF90A-6BF3-4DA4-821D-82E40A3A0D3F}" dt="2022-03-16T12:22:39.146" v="845" actId="20577"/>
          <ac:spMkLst>
            <pc:docMk/>
            <pc:sldMk cId="4007219292" sldId="293"/>
            <ac:spMk id="11" creationId="{348D9571-AECE-4D50-8352-E7875740F7E5}"/>
          </ac:spMkLst>
        </pc:spChg>
      </pc:sldChg>
      <pc:sldChg chg="modSp mod">
        <pc:chgData name="Ekaterina Elmikeyeva" userId="59f22de1-d2b3-411f-97f8-ad6893c2cd8a" providerId="ADAL" clId="{9C4AF90A-6BF3-4DA4-821D-82E40A3A0D3F}" dt="2022-03-16T12:40:01.679" v="915" actId="20577"/>
        <pc:sldMkLst>
          <pc:docMk/>
          <pc:sldMk cId="3250307051" sldId="294"/>
        </pc:sldMkLst>
        <pc:spChg chg="mod">
          <ac:chgData name="Ekaterina Elmikeyeva" userId="59f22de1-d2b3-411f-97f8-ad6893c2cd8a" providerId="ADAL" clId="{9C4AF90A-6BF3-4DA4-821D-82E40A3A0D3F}" dt="2022-03-16T12:40:01.679" v="915" actId="20577"/>
          <ac:spMkLst>
            <pc:docMk/>
            <pc:sldMk cId="3250307051" sldId="294"/>
            <ac:spMk id="3" creationId="{7B7A98A9-7DE9-4AF0-B9EF-C5E543AA01E8}"/>
          </ac:spMkLst>
        </pc:spChg>
      </pc:sldChg>
      <pc:sldChg chg="addSp modSp mod">
        <pc:chgData name="Ekaterina Elmikeyeva" userId="59f22de1-d2b3-411f-97f8-ad6893c2cd8a" providerId="ADAL" clId="{9C4AF90A-6BF3-4DA4-821D-82E40A3A0D3F}" dt="2022-03-16T13:06:55.326" v="960" actId="1035"/>
        <pc:sldMkLst>
          <pc:docMk/>
          <pc:sldMk cId="640647070" sldId="295"/>
        </pc:sldMkLst>
        <pc:spChg chg="mod">
          <ac:chgData name="Ekaterina Elmikeyeva" userId="59f22de1-d2b3-411f-97f8-ad6893c2cd8a" providerId="ADAL" clId="{9C4AF90A-6BF3-4DA4-821D-82E40A3A0D3F}" dt="2022-03-16T13:05:41.461" v="935" actId="20577"/>
          <ac:spMkLst>
            <pc:docMk/>
            <pc:sldMk cId="640647070" sldId="295"/>
            <ac:spMk id="3" creationId="{7B7A98A9-7DE9-4AF0-B9EF-C5E543AA01E8}"/>
          </ac:spMkLst>
        </pc:spChg>
        <pc:spChg chg="add mod">
          <ac:chgData name="Ekaterina Elmikeyeva" userId="59f22de1-d2b3-411f-97f8-ad6893c2cd8a" providerId="ADAL" clId="{9C4AF90A-6BF3-4DA4-821D-82E40A3A0D3F}" dt="2022-03-16T13:06:55.326" v="960" actId="1035"/>
          <ac:spMkLst>
            <pc:docMk/>
            <pc:sldMk cId="640647070" sldId="295"/>
            <ac:spMk id="7" creationId="{3BDD840D-EC67-4C04-86B5-A274A1E4D2B0}"/>
          </ac:spMkLst>
        </pc:spChg>
        <pc:spChg chg="add mod">
          <ac:chgData name="Ekaterina Elmikeyeva" userId="59f22de1-d2b3-411f-97f8-ad6893c2cd8a" providerId="ADAL" clId="{9C4AF90A-6BF3-4DA4-821D-82E40A3A0D3F}" dt="2022-03-16T13:06:52.092" v="958" actId="1036"/>
          <ac:spMkLst>
            <pc:docMk/>
            <pc:sldMk cId="640647070" sldId="295"/>
            <ac:spMk id="9" creationId="{AD34A9E8-B6B0-4384-B8E3-00207399E03D}"/>
          </ac:spMkLst>
        </pc:spChg>
        <pc:spChg chg="add mod">
          <ac:chgData name="Ekaterina Elmikeyeva" userId="59f22de1-d2b3-411f-97f8-ad6893c2cd8a" providerId="ADAL" clId="{9C4AF90A-6BF3-4DA4-821D-82E40A3A0D3F}" dt="2022-03-16T13:06:45.662" v="956" actId="20577"/>
          <ac:spMkLst>
            <pc:docMk/>
            <pc:sldMk cId="640647070" sldId="295"/>
            <ac:spMk id="10" creationId="{5246F9E0-3F53-44D2-A3E5-8A84AFD46ABD}"/>
          </ac:spMkLst>
        </pc:spChg>
      </pc:sldChg>
      <pc:sldChg chg="del mod modShow">
        <pc:chgData name="Ekaterina Elmikeyeva" userId="59f22de1-d2b3-411f-97f8-ad6893c2cd8a" providerId="ADAL" clId="{9C4AF90A-6BF3-4DA4-821D-82E40A3A0D3F}" dt="2022-03-15T05:51:57.483" v="140" actId="47"/>
        <pc:sldMkLst>
          <pc:docMk/>
          <pc:sldMk cId="1818576601" sldId="301"/>
        </pc:sldMkLst>
      </pc:sldChg>
      <pc:sldChg chg="modSp mod">
        <pc:chgData name="Ekaterina Elmikeyeva" userId="59f22de1-d2b3-411f-97f8-ad6893c2cd8a" providerId="ADAL" clId="{9C4AF90A-6BF3-4DA4-821D-82E40A3A0D3F}" dt="2022-03-17T04:37:43.142" v="1327" actId="20577"/>
        <pc:sldMkLst>
          <pc:docMk/>
          <pc:sldMk cId="226884668" sldId="303"/>
        </pc:sldMkLst>
        <pc:spChg chg="mod">
          <ac:chgData name="Ekaterina Elmikeyeva" userId="59f22de1-d2b3-411f-97f8-ad6893c2cd8a" providerId="ADAL" clId="{9C4AF90A-6BF3-4DA4-821D-82E40A3A0D3F}" dt="2022-03-17T04:37:43.142" v="1327" actId="20577"/>
          <ac:spMkLst>
            <pc:docMk/>
            <pc:sldMk cId="226884668" sldId="303"/>
            <ac:spMk id="3" creationId="{746816E6-A454-444D-BD0B-A18A5C3F027F}"/>
          </ac:spMkLst>
        </pc:spChg>
      </pc:sldChg>
      <pc:sldChg chg="addSp modSp mod">
        <pc:chgData name="Ekaterina Elmikeyeva" userId="59f22de1-d2b3-411f-97f8-ad6893c2cd8a" providerId="ADAL" clId="{9C4AF90A-6BF3-4DA4-821D-82E40A3A0D3F}" dt="2022-03-17T04:56:13.793" v="1331" actId="11529"/>
        <pc:sldMkLst>
          <pc:docMk/>
          <pc:sldMk cId="1365050466" sldId="311"/>
        </pc:sldMkLst>
        <pc:spChg chg="add">
          <ac:chgData name="Ekaterina Elmikeyeva" userId="59f22de1-d2b3-411f-97f8-ad6893c2cd8a" providerId="ADAL" clId="{9C4AF90A-6BF3-4DA4-821D-82E40A3A0D3F}" dt="2022-03-17T04:56:13.793" v="1331" actId="11529"/>
          <ac:spMkLst>
            <pc:docMk/>
            <pc:sldMk cId="1365050466" sldId="311"/>
            <ac:spMk id="4" creationId="{F6E37189-84E9-4EB7-958F-446D3EA45EE9}"/>
          </ac:spMkLst>
        </pc:spChg>
        <pc:spChg chg="add mod">
          <ac:chgData name="Ekaterina Elmikeyeva" userId="59f22de1-d2b3-411f-97f8-ad6893c2cd8a" providerId="ADAL" clId="{9C4AF90A-6BF3-4DA4-821D-82E40A3A0D3F}" dt="2022-03-17T04:56:02.649" v="1330" actId="1076"/>
          <ac:spMkLst>
            <pc:docMk/>
            <pc:sldMk cId="1365050466" sldId="311"/>
            <ac:spMk id="9" creationId="{04569756-2088-4D5B-8A1B-299700E9967B}"/>
          </ac:spMkLst>
        </pc:spChg>
        <pc:spChg chg="mod">
          <ac:chgData name="Ekaterina Elmikeyeva" userId="59f22de1-d2b3-411f-97f8-ad6893c2cd8a" providerId="ADAL" clId="{9C4AF90A-6BF3-4DA4-821D-82E40A3A0D3F}" dt="2022-03-17T04:55:47.725" v="1328" actId="1076"/>
          <ac:spMkLst>
            <pc:docMk/>
            <pc:sldMk cId="1365050466" sldId="311"/>
            <ac:spMk id="20" creationId="{7F649E92-58DC-4508-A2D9-780956DC5FA6}"/>
          </ac:spMkLst>
        </pc:spChg>
        <pc:spChg chg="mod">
          <ac:chgData name="Ekaterina Elmikeyeva" userId="59f22de1-d2b3-411f-97f8-ad6893c2cd8a" providerId="ADAL" clId="{9C4AF90A-6BF3-4DA4-821D-82E40A3A0D3F}" dt="2022-03-17T04:55:47.725" v="1328" actId="1076"/>
          <ac:spMkLst>
            <pc:docMk/>
            <pc:sldMk cId="1365050466" sldId="311"/>
            <ac:spMk id="21" creationId="{1E88E744-6053-4D00-AFE7-44D90CBD64A1}"/>
          </ac:spMkLst>
        </pc:spChg>
        <pc:graphicFrameChg chg="add mod">
          <ac:chgData name="Ekaterina Elmikeyeva" userId="59f22de1-d2b3-411f-97f8-ad6893c2cd8a" providerId="ADAL" clId="{9C4AF90A-6BF3-4DA4-821D-82E40A3A0D3F}" dt="2022-03-17T04:56:02.649" v="1330" actId="1076"/>
          <ac:graphicFrameMkLst>
            <pc:docMk/>
            <pc:sldMk cId="1365050466" sldId="311"/>
            <ac:graphicFrameMk id="8" creationId="{3129693F-5453-474B-916C-0B89895FC16D}"/>
          </ac:graphicFrameMkLst>
        </pc:graphicFrameChg>
        <pc:graphicFrameChg chg="mod">
          <ac:chgData name="Ekaterina Elmikeyeva" userId="59f22de1-d2b3-411f-97f8-ad6893c2cd8a" providerId="ADAL" clId="{9C4AF90A-6BF3-4DA4-821D-82E40A3A0D3F}" dt="2022-03-17T04:55:47.725" v="1328" actId="1076"/>
          <ac:graphicFrameMkLst>
            <pc:docMk/>
            <pc:sldMk cId="1365050466" sldId="311"/>
            <ac:graphicFrameMk id="17" creationId="{D4773DB6-699C-4DB2-86C9-FA382301C0F8}"/>
          </ac:graphicFrameMkLst>
        </pc:graphicFrameChg>
      </pc:sldChg>
      <pc:sldChg chg="del">
        <pc:chgData name="Ekaterina Elmikeyeva" userId="59f22de1-d2b3-411f-97f8-ad6893c2cd8a" providerId="ADAL" clId="{9C4AF90A-6BF3-4DA4-821D-82E40A3A0D3F}" dt="2022-03-17T04:56:19.863" v="1332" actId="47"/>
        <pc:sldMkLst>
          <pc:docMk/>
          <pc:sldMk cId="2276380433" sldId="312"/>
        </pc:sldMkLst>
      </pc:sldChg>
      <pc:sldChg chg="addSp delSp modSp mod modClrScheme chgLayout">
        <pc:chgData name="Ekaterina Elmikeyeva" userId="59f22de1-d2b3-411f-97f8-ad6893c2cd8a" providerId="ADAL" clId="{9C4AF90A-6BF3-4DA4-821D-82E40A3A0D3F}" dt="2022-03-13T07:53:51.307" v="90" actId="700"/>
        <pc:sldMkLst>
          <pc:docMk/>
          <pc:sldMk cId="2775649624" sldId="315"/>
        </pc:sldMkLst>
        <pc:spChg chg="add mod ord">
          <ac:chgData name="Ekaterina Elmikeyeva" userId="59f22de1-d2b3-411f-97f8-ad6893c2cd8a" providerId="ADAL" clId="{9C4AF90A-6BF3-4DA4-821D-82E40A3A0D3F}" dt="2022-03-13T07:53:51.307" v="90" actId="700"/>
          <ac:spMkLst>
            <pc:docMk/>
            <pc:sldMk cId="2775649624" sldId="315"/>
            <ac:spMk id="2" creationId="{B3047D95-2A85-4A65-9113-4E7321E0F275}"/>
          </ac:spMkLst>
        </pc:spChg>
        <pc:spChg chg="mod ord">
          <ac:chgData name="Ekaterina Elmikeyeva" userId="59f22de1-d2b3-411f-97f8-ad6893c2cd8a" providerId="ADAL" clId="{9C4AF90A-6BF3-4DA4-821D-82E40A3A0D3F}" dt="2022-03-13T07:53:51.307" v="90" actId="700"/>
          <ac:spMkLst>
            <pc:docMk/>
            <pc:sldMk cId="2775649624" sldId="315"/>
            <ac:spMk id="4" creationId="{98BEBE1C-3C31-43BD-B3F7-96C07146F338}"/>
          </ac:spMkLst>
        </pc:spChg>
        <pc:spChg chg="del mod ord">
          <ac:chgData name="Ekaterina Elmikeyeva" userId="59f22de1-d2b3-411f-97f8-ad6893c2cd8a" providerId="ADAL" clId="{9C4AF90A-6BF3-4DA4-821D-82E40A3A0D3F}" dt="2022-03-13T07:53:51.307" v="90" actId="700"/>
          <ac:spMkLst>
            <pc:docMk/>
            <pc:sldMk cId="2775649624" sldId="315"/>
            <ac:spMk id="5" creationId="{4B4AF058-AB8B-456A-A264-885E05BF9080}"/>
          </ac:spMkLst>
        </pc:spChg>
      </pc:sldChg>
      <pc:sldChg chg="addSp delSp modSp mod modClrScheme chgLayout">
        <pc:chgData name="Ekaterina Elmikeyeva" userId="59f22de1-d2b3-411f-97f8-ad6893c2cd8a" providerId="ADAL" clId="{9C4AF90A-6BF3-4DA4-821D-82E40A3A0D3F}" dt="2022-03-15T05:52:08.901" v="141" actId="700"/>
        <pc:sldMkLst>
          <pc:docMk/>
          <pc:sldMk cId="2484161160" sldId="316"/>
        </pc:sldMkLst>
        <pc:spChg chg="del mod ord">
          <ac:chgData name="Ekaterina Elmikeyeva" userId="59f22de1-d2b3-411f-97f8-ad6893c2cd8a" providerId="ADAL" clId="{9C4AF90A-6BF3-4DA4-821D-82E40A3A0D3F}" dt="2022-03-15T05:52:08.901" v="141" actId="700"/>
          <ac:spMkLst>
            <pc:docMk/>
            <pc:sldMk cId="2484161160" sldId="316"/>
            <ac:spMk id="2" creationId="{F3BFE5C4-8247-4F44-8E19-2D5A0FE79590}"/>
          </ac:spMkLst>
        </pc:spChg>
        <pc:spChg chg="mod ord">
          <ac:chgData name="Ekaterina Elmikeyeva" userId="59f22de1-d2b3-411f-97f8-ad6893c2cd8a" providerId="ADAL" clId="{9C4AF90A-6BF3-4DA4-821D-82E40A3A0D3F}" dt="2022-03-15T05:52:08.901" v="141" actId="700"/>
          <ac:spMkLst>
            <pc:docMk/>
            <pc:sldMk cId="2484161160" sldId="316"/>
            <ac:spMk id="3" creationId="{99311021-6EE7-4141-9CAD-F9FDA606CC54}"/>
          </ac:spMkLst>
        </pc:spChg>
        <pc:spChg chg="add mod ord">
          <ac:chgData name="Ekaterina Elmikeyeva" userId="59f22de1-d2b3-411f-97f8-ad6893c2cd8a" providerId="ADAL" clId="{9C4AF90A-6BF3-4DA4-821D-82E40A3A0D3F}" dt="2022-03-15T05:52:08.901" v="141" actId="700"/>
          <ac:spMkLst>
            <pc:docMk/>
            <pc:sldMk cId="2484161160" sldId="316"/>
            <ac:spMk id="4" creationId="{3D931512-7532-49A6-8179-A4FE377AC557}"/>
          </ac:spMkLst>
        </pc:spChg>
      </pc:sldChg>
      <pc:sldChg chg="addSp delSp modSp mod modClrScheme chgLayout">
        <pc:chgData name="Ekaterina Elmikeyeva" userId="59f22de1-d2b3-411f-97f8-ad6893c2cd8a" providerId="ADAL" clId="{9C4AF90A-6BF3-4DA4-821D-82E40A3A0D3F}" dt="2022-03-16T15:46:34.331" v="1308" actId="700"/>
        <pc:sldMkLst>
          <pc:docMk/>
          <pc:sldMk cId="2552990052" sldId="317"/>
        </pc:sldMkLst>
        <pc:spChg chg="del mod ord">
          <ac:chgData name="Ekaterina Elmikeyeva" userId="59f22de1-d2b3-411f-97f8-ad6893c2cd8a" providerId="ADAL" clId="{9C4AF90A-6BF3-4DA4-821D-82E40A3A0D3F}" dt="2022-03-16T15:46:34.331" v="1308" actId="700"/>
          <ac:spMkLst>
            <pc:docMk/>
            <pc:sldMk cId="2552990052" sldId="317"/>
            <ac:spMk id="2" creationId="{F0789720-CF81-421E-B456-2315921BA3E8}"/>
          </ac:spMkLst>
        </pc:spChg>
        <pc:spChg chg="mod ord">
          <ac:chgData name="Ekaterina Elmikeyeva" userId="59f22de1-d2b3-411f-97f8-ad6893c2cd8a" providerId="ADAL" clId="{9C4AF90A-6BF3-4DA4-821D-82E40A3A0D3F}" dt="2022-03-16T15:46:34.331" v="1308" actId="700"/>
          <ac:spMkLst>
            <pc:docMk/>
            <pc:sldMk cId="2552990052" sldId="317"/>
            <ac:spMk id="3" creationId="{F3B9B561-AD20-4288-9D22-7EEA8B82EEC9}"/>
          </ac:spMkLst>
        </pc:spChg>
        <pc:spChg chg="add mod ord">
          <ac:chgData name="Ekaterina Elmikeyeva" userId="59f22de1-d2b3-411f-97f8-ad6893c2cd8a" providerId="ADAL" clId="{9C4AF90A-6BF3-4DA4-821D-82E40A3A0D3F}" dt="2022-03-16T15:46:34.331" v="1308" actId="700"/>
          <ac:spMkLst>
            <pc:docMk/>
            <pc:sldMk cId="2552990052" sldId="317"/>
            <ac:spMk id="4" creationId="{5585A917-F67D-4FE0-8401-E7977DDECBDA}"/>
          </ac:spMkLst>
        </pc:spChg>
      </pc:sldChg>
      <pc:sldChg chg="delSp modSp mod">
        <pc:chgData name="Ekaterina Elmikeyeva" userId="59f22de1-d2b3-411f-97f8-ad6893c2cd8a" providerId="ADAL" clId="{9C4AF90A-6BF3-4DA4-821D-82E40A3A0D3F}" dt="2022-03-17T06:56:07.790" v="1430" actId="20577"/>
        <pc:sldMkLst>
          <pc:docMk/>
          <pc:sldMk cId="4073216813" sldId="319"/>
        </pc:sldMkLst>
        <pc:spChg chg="mod">
          <ac:chgData name="Ekaterina Elmikeyeva" userId="59f22de1-d2b3-411f-97f8-ad6893c2cd8a" providerId="ADAL" clId="{9C4AF90A-6BF3-4DA4-821D-82E40A3A0D3F}" dt="2022-03-17T06:42:05.935" v="1367" actId="1035"/>
          <ac:spMkLst>
            <pc:docMk/>
            <pc:sldMk cId="4073216813" sldId="319"/>
            <ac:spMk id="4" creationId="{4E644491-EE02-4089-9744-F14F5ACC934A}"/>
          </ac:spMkLst>
        </pc:spChg>
        <pc:spChg chg="mod">
          <ac:chgData name="Ekaterina Elmikeyeva" userId="59f22de1-d2b3-411f-97f8-ad6893c2cd8a" providerId="ADAL" clId="{9C4AF90A-6BF3-4DA4-821D-82E40A3A0D3F}" dt="2022-03-17T06:42:05.935" v="1367" actId="1035"/>
          <ac:spMkLst>
            <pc:docMk/>
            <pc:sldMk cId="4073216813" sldId="319"/>
            <ac:spMk id="6" creationId="{D8046F17-6ECC-468F-B618-29337A3780DE}"/>
          </ac:spMkLst>
        </pc:spChg>
        <pc:spChg chg="mod">
          <ac:chgData name="Ekaterina Elmikeyeva" userId="59f22de1-d2b3-411f-97f8-ad6893c2cd8a" providerId="ADAL" clId="{9C4AF90A-6BF3-4DA4-821D-82E40A3A0D3F}" dt="2022-03-17T06:42:05.935" v="1367" actId="1035"/>
          <ac:spMkLst>
            <pc:docMk/>
            <pc:sldMk cId="4073216813" sldId="319"/>
            <ac:spMk id="7" creationId="{86799379-A993-44B0-A252-708A99D7DC5D}"/>
          </ac:spMkLst>
        </pc:spChg>
        <pc:spChg chg="mod">
          <ac:chgData name="Ekaterina Elmikeyeva" userId="59f22de1-d2b3-411f-97f8-ad6893c2cd8a" providerId="ADAL" clId="{9C4AF90A-6BF3-4DA4-821D-82E40A3A0D3F}" dt="2022-03-17T06:42:05.935" v="1367" actId="1035"/>
          <ac:spMkLst>
            <pc:docMk/>
            <pc:sldMk cId="4073216813" sldId="319"/>
            <ac:spMk id="8" creationId="{355DC00E-11A6-4386-9BE0-89F6CBD9CBA6}"/>
          </ac:spMkLst>
        </pc:spChg>
        <pc:spChg chg="mod">
          <ac:chgData name="Ekaterina Elmikeyeva" userId="59f22de1-d2b3-411f-97f8-ad6893c2cd8a" providerId="ADAL" clId="{9C4AF90A-6BF3-4DA4-821D-82E40A3A0D3F}" dt="2022-03-17T06:42:05.935" v="1367" actId="1035"/>
          <ac:spMkLst>
            <pc:docMk/>
            <pc:sldMk cId="4073216813" sldId="319"/>
            <ac:spMk id="9" creationId="{5E95651F-6477-44CB-AAFA-15B2AE58CC89}"/>
          </ac:spMkLst>
        </pc:spChg>
        <pc:spChg chg="del">
          <ac:chgData name="Ekaterina Elmikeyeva" userId="59f22de1-d2b3-411f-97f8-ad6893c2cd8a" providerId="ADAL" clId="{9C4AF90A-6BF3-4DA4-821D-82E40A3A0D3F}" dt="2022-03-17T06:41:47.721" v="1349" actId="478"/>
          <ac:spMkLst>
            <pc:docMk/>
            <pc:sldMk cId="4073216813" sldId="319"/>
            <ac:spMk id="10" creationId="{340956A7-AA07-4DA7-9988-45FFC675D1FD}"/>
          </ac:spMkLst>
        </pc:spChg>
        <pc:spChg chg="mod">
          <ac:chgData name="Ekaterina Elmikeyeva" userId="59f22de1-d2b3-411f-97f8-ad6893c2cd8a" providerId="ADAL" clId="{9C4AF90A-6BF3-4DA4-821D-82E40A3A0D3F}" dt="2022-03-17T06:56:07.790" v="1430" actId="20577"/>
          <ac:spMkLst>
            <pc:docMk/>
            <pc:sldMk cId="4073216813" sldId="319"/>
            <ac:spMk id="14" creationId="{269E2C43-C8B3-4D2E-B805-8652DCDD1B20}"/>
          </ac:spMkLst>
        </pc:spChg>
        <pc:picChg chg="del">
          <ac:chgData name="Ekaterina Elmikeyeva" userId="59f22de1-d2b3-411f-97f8-ad6893c2cd8a" providerId="ADAL" clId="{9C4AF90A-6BF3-4DA4-821D-82E40A3A0D3F}" dt="2022-03-17T06:41:45.325" v="1348" actId="478"/>
          <ac:picMkLst>
            <pc:docMk/>
            <pc:sldMk cId="4073216813" sldId="319"/>
            <ac:picMk id="3" creationId="{00CF5357-E769-4D42-8E4C-83C82939B9F3}"/>
          </ac:picMkLst>
        </pc:picChg>
        <pc:cxnChg chg="mod">
          <ac:chgData name="Ekaterina Elmikeyeva" userId="59f22de1-d2b3-411f-97f8-ad6893c2cd8a" providerId="ADAL" clId="{9C4AF90A-6BF3-4DA4-821D-82E40A3A0D3F}" dt="2022-03-17T06:42:05.935" v="1367" actId="1035"/>
          <ac:cxnSpMkLst>
            <pc:docMk/>
            <pc:sldMk cId="4073216813" sldId="319"/>
            <ac:cxnSpMk id="11" creationId="{DAEC5225-CC7D-4A80-B949-9894255333D6}"/>
          </ac:cxnSpMkLst>
        </pc:cxnChg>
        <pc:cxnChg chg="mod">
          <ac:chgData name="Ekaterina Elmikeyeva" userId="59f22de1-d2b3-411f-97f8-ad6893c2cd8a" providerId="ADAL" clId="{9C4AF90A-6BF3-4DA4-821D-82E40A3A0D3F}" dt="2022-03-17T06:42:05.935" v="1367" actId="1035"/>
          <ac:cxnSpMkLst>
            <pc:docMk/>
            <pc:sldMk cId="4073216813" sldId="319"/>
            <ac:cxnSpMk id="12" creationId="{53CBC366-0949-4C7A-8616-D391DAB45A5D}"/>
          </ac:cxnSpMkLst>
        </pc:cxnChg>
        <pc:cxnChg chg="mod">
          <ac:chgData name="Ekaterina Elmikeyeva" userId="59f22de1-d2b3-411f-97f8-ad6893c2cd8a" providerId="ADAL" clId="{9C4AF90A-6BF3-4DA4-821D-82E40A3A0D3F}" dt="2022-03-17T06:42:05.935" v="1367" actId="1035"/>
          <ac:cxnSpMkLst>
            <pc:docMk/>
            <pc:sldMk cId="4073216813" sldId="319"/>
            <ac:cxnSpMk id="13" creationId="{F74EEA72-16BF-49E2-8B84-B7663F903BFB}"/>
          </ac:cxnSpMkLst>
        </pc:cxnChg>
      </pc:sldChg>
      <pc:sldChg chg="addSp delSp modSp mod modClrScheme chgLayout">
        <pc:chgData name="Ekaterina Elmikeyeva" userId="59f22de1-d2b3-411f-97f8-ad6893c2cd8a" providerId="ADAL" clId="{9C4AF90A-6BF3-4DA4-821D-82E40A3A0D3F}" dt="2022-03-17T09:07:10.151" v="1970" actId="20577"/>
        <pc:sldMkLst>
          <pc:docMk/>
          <pc:sldMk cId="2628468914" sldId="320"/>
        </pc:sldMkLst>
        <pc:spChg chg="del mod ord">
          <ac:chgData name="Ekaterina Elmikeyeva" userId="59f22de1-d2b3-411f-97f8-ad6893c2cd8a" providerId="ADAL" clId="{9C4AF90A-6BF3-4DA4-821D-82E40A3A0D3F}" dt="2022-03-17T05:14:34.250" v="1333" actId="700"/>
          <ac:spMkLst>
            <pc:docMk/>
            <pc:sldMk cId="2628468914" sldId="320"/>
            <ac:spMk id="2" creationId="{1629B77B-3AF5-42E8-8658-14D361FDFBD0}"/>
          </ac:spMkLst>
        </pc:spChg>
        <pc:spChg chg="mod ord">
          <ac:chgData name="Ekaterina Elmikeyeva" userId="59f22de1-d2b3-411f-97f8-ad6893c2cd8a" providerId="ADAL" clId="{9C4AF90A-6BF3-4DA4-821D-82E40A3A0D3F}" dt="2022-03-17T09:07:10.151" v="1970" actId="20577"/>
          <ac:spMkLst>
            <pc:docMk/>
            <pc:sldMk cId="2628468914" sldId="320"/>
            <ac:spMk id="3" creationId="{CF257F55-470A-4125-AB73-1DFE875D9CC7}"/>
          </ac:spMkLst>
        </pc:spChg>
        <pc:spChg chg="add mod ord">
          <ac:chgData name="Ekaterina Elmikeyeva" userId="59f22de1-d2b3-411f-97f8-ad6893c2cd8a" providerId="ADAL" clId="{9C4AF90A-6BF3-4DA4-821D-82E40A3A0D3F}" dt="2022-03-17T05:14:34.250" v="1333" actId="700"/>
          <ac:spMkLst>
            <pc:docMk/>
            <pc:sldMk cId="2628468914" sldId="320"/>
            <ac:spMk id="4" creationId="{428A51FD-379C-4EED-902C-B21776000D1D}"/>
          </ac:spMkLst>
        </pc:spChg>
      </pc:sldChg>
      <pc:sldChg chg="delSp mod">
        <pc:chgData name="Ekaterina Elmikeyeva" userId="59f22de1-d2b3-411f-97f8-ad6893c2cd8a" providerId="ADAL" clId="{9C4AF90A-6BF3-4DA4-821D-82E40A3A0D3F}" dt="2022-03-17T08:45:00.176" v="1922" actId="478"/>
        <pc:sldMkLst>
          <pc:docMk/>
          <pc:sldMk cId="2238186865" sldId="321"/>
        </pc:sldMkLst>
        <pc:spChg chg="del">
          <ac:chgData name="Ekaterina Elmikeyeva" userId="59f22de1-d2b3-411f-97f8-ad6893c2cd8a" providerId="ADAL" clId="{9C4AF90A-6BF3-4DA4-821D-82E40A3A0D3F}" dt="2022-03-17T08:45:00.176" v="1922" actId="478"/>
          <ac:spMkLst>
            <pc:docMk/>
            <pc:sldMk cId="2238186865" sldId="321"/>
            <ac:spMk id="6" creationId="{BB52EC15-72F1-403A-B6CC-57A2CF1E284C}"/>
          </ac:spMkLst>
        </pc:spChg>
      </pc:sldChg>
      <pc:sldChg chg="add">
        <pc:chgData name="Ekaterina Elmikeyeva" userId="59f22de1-d2b3-411f-97f8-ad6893c2cd8a" providerId="ADAL" clId="{9C4AF90A-6BF3-4DA4-821D-82E40A3A0D3F}" dt="2022-03-18T03:59:36.939" v="2449"/>
        <pc:sldMkLst>
          <pc:docMk/>
          <pc:sldMk cId="2920453164" sldId="329"/>
        </pc:sldMkLst>
      </pc:sldChg>
      <pc:sldChg chg="mod modShow">
        <pc:chgData name="Ekaterina Elmikeyeva" userId="59f22de1-d2b3-411f-97f8-ad6893c2cd8a" providerId="ADAL" clId="{9C4AF90A-6BF3-4DA4-821D-82E40A3A0D3F}" dt="2022-03-13T07:42:17.499" v="1" actId="729"/>
        <pc:sldMkLst>
          <pc:docMk/>
          <pc:sldMk cId="1785209753" sldId="330"/>
        </pc:sldMkLst>
      </pc:sldChg>
      <pc:sldChg chg="add modTransition">
        <pc:chgData name="Ekaterina Elmikeyeva" userId="59f22de1-d2b3-411f-97f8-ad6893c2cd8a" providerId="ADAL" clId="{9C4AF90A-6BF3-4DA4-821D-82E40A3A0D3F}" dt="2022-03-17T07:07:34.916" v="1433"/>
        <pc:sldMkLst>
          <pc:docMk/>
          <pc:sldMk cId="3653028562" sldId="345"/>
        </pc:sldMkLst>
      </pc:sldChg>
      <pc:sldChg chg="addSp modSp add mod modTransition modClrScheme chgLayout">
        <pc:chgData name="Ekaterina Elmikeyeva" userId="59f22de1-d2b3-411f-97f8-ad6893c2cd8a" providerId="ADAL" clId="{9C4AF90A-6BF3-4DA4-821D-82E40A3A0D3F}" dt="2022-03-17T07:27:21.484" v="1462" actId="700"/>
        <pc:sldMkLst>
          <pc:docMk/>
          <pc:sldMk cId="1465980801" sldId="346"/>
        </pc:sldMkLst>
        <pc:spChg chg="add mod ord">
          <ac:chgData name="Ekaterina Elmikeyeva" userId="59f22de1-d2b3-411f-97f8-ad6893c2cd8a" providerId="ADAL" clId="{9C4AF90A-6BF3-4DA4-821D-82E40A3A0D3F}" dt="2022-03-17T07:27:21.484" v="1462" actId="700"/>
          <ac:spMkLst>
            <pc:docMk/>
            <pc:sldMk cId="1465980801" sldId="346"/>
            <ac:spMk id="3" creationId="{57F386A2-2652-4069-A5AA-6618824C1104}"/>
          </ac:spMkLst>
        </pc:spChg>
        <pc:spChg chg="add mod ord">
          <ac:chgData name="Ekaterina Elmikeyeva" userId="59f22de1-d2b3-411f-97f8-ad6893c2cd8a" providerId="ADAL" clId="{9C4AF90A-6BF3-4DA4-821D-82E40A3A0D3F}" dt="2022-03-17T07:27:21.484" v="1462" actId="700"/>
          <ac:spMkLst>
            <pc:docMk/>
            <pc:sldMk cId="1465980801" sldId="346"/>
            <ac:spMk id="4" creationId="{222E90A9-943D-4EDD-BCD4-7CA7C43327A8}"/>
          </ac:spMkLst>
        </pc:spChg>
      </pc:sldChg>
      <pc:sldChg chg="addSp delSp modSp add mod modTransition modClrScheme chgLayout">
        <pc:chgData name="Ekaterina Elmikeyeva" userId="59f22de1-d2b3-411f-97f8-ad6893c2cd8a" providerId="ADAL" clId="{9C4AF90A-6BF3-4DA4-821D-82E40A3A0D3F}" dt="2022-03-17T07:27:36.863" v="1464" actId="700"/>
        <pc:sldMkLst>
          <pc:docMk/>
          <pc:sldMk cId="3296218032" sldId="347"/>
        </pc:sldMkLst>
        <pc:spChg chg="add del mod ord">
          <ac:chgData name="Ekaterina Elmikeyeva" userId="59f22de1-d2b3-411f-97f8-ad6893c2cd8a" providerId="ADAL" clId="{9C4AF90A-6BF3-4DA4-821D-82E40A3A0D3F}" dt="2022-03-17T07:27:36.863" v="1464" actId="700"/>
          <ac:spMkLst>
            <pc:docMk/>
            <pc:sldMk cId="3296218032" sldId="347"/>
            <ac:spMk id="2" creationId="{40FA62F4-71A2-4811-A4AD-4F9443E2F182}"/>
          </ac:spMkLst>
        </pc:spChg>
        <pc:spChg chg="add del mod ord">
          <ac:chgData name="Ekaterina Elmikeyeva" userId="59f22de1-d2b3-411f-97f8-ad6893c2cd8a" providerId="ADAL" clId="{9C4AF90A-6BF3-4DA4-821D-82E40A3A0D3F}" dt="2022-03-17T07:27:36.863" v="1464" actId="700"/>
          <ac:spMkLst>
            <pc:docMk/>
            <pc:sldMk cId="3296218032" sldId="347"/>
            <ac:spMk id="4" creationId="{3523F005-91BB-438B-9311-9D12635BC7AA}"/>
          </ac:spMkLst>
        </pc:spChg>
      </pc:sldChg>
      <pc:sldChg chg="add modTransition">
        <pc:chgData name="Ekaterina Elmikeyeva" userId="59f22de1-d2b3-411f-97f8-ad6893c2cd8a" providerId="ADAL" clId="{9C4AF90A-6BF3-4DA4-821D-82E40A3A0D3F}" dt="2022-03-17T07:10:19.029" v="1457"/>
        <pc:sldMkLst>
          <pc:docMk/>
          <pc:sldMk cId="3759139467" sldId="349"/>
        </pc:sldMkLst>
      </pc:sldChg>
      <pc:sldChg chg="add modTransition">
        <pc:chgData name="Ekaterina Elmikeyeva" userId="59f22de1-d2b3-411f-97f8-ad6893c2cd8a" providerId="ADAL" clId="{9C4AF90A-6BF3-4DA4-821D-82E40A3A0D3F}" dt="2022-03-17T07:10:24.850" v="1458"/>
        <pc:sldMkLst>
          <pc:docMk/>
          <pc:sldMk cId="4023580862" sldId="350"/>
        </pc:sldMkLst>
      </pc:sldChg>
      <pc:sldChg chg="addSp modSp add mod modTransition modClrScheme chgLayout">
        <pc:chgData name="Ekaterina Elmikeyeva" userId="59f22de1-d2b3-411f-97f8-ad6893c2cd8a" providerId="ADAL" clId="{9C4AF90A-6BF3-4DA4-821D-82E40A3A0D3F}" dt="2022-03-17T07:28:43.596" v="1465" actId="207"/>
        <pc:sldMkLst>
          <pc:docMk/>
          <pc:sldMk cId="4268556333" sldId="368"/>
        </pc:sldMkLst>
        <pc:spChg chg="add mod ord">
          <ac:chgData name="Ekaterina Elmikeyeva" userId="59f22de1-d2b3-411f-97f8-ad6893c2cd8a" providerId="ADAL" clId="{9C4AF90A-6BF3-4DA4-821D-82E40A3A0D3F}" dt="2022-03-17T07:27:09.679" v="1461" actId="700"/>
          <ac:spMkLst>
            <pc:docMk/>
            <pc:sldMk cId="4268556333" sldId="368"/>
            <ac:spMk id="4" creationId="{BE6AA892-4F41-48DA-95AC-7ABFEC37F564}"/>
          </ac:spMkLst>
        </pc:spChg>
        <pc:spChg chg="add mod ord">
          <ac:chgData name="Ekaterina Elmikeyeva" userId="59f22de1-d2b3-411f-97f8-ad6893c2cd8a" providerId="ADAL" clId="{9C4AF90A-6BF3-4DA4-821D-82E40A3A0D3F}" dt="2022-03-17T07:27:09.679" v="1461" actId="700"/>
          <ac:spMkLst>
            <pc:docMk/>
            <pc:sldMk cId="4268556333" sldId="368"/>
            <ac:spMk id="5" creationId="{2AA01C25-C222-4593-A294-4415EA4A2B2C}"/>
          </ac:spMkLst>
        </pc:spChg>
        <pc:spChg chg="mod">
          <ac:chgData name="Ekaterina Elmikeyeva" userId="59f22de1-d2b3-411f-97f8-ad6893c2cd8a" providerId="ADAL" clId="{9C4AF90A-6BF3-4DA4-821D-82E40A3A0D3F}" dt="2022-03-17T07:28:43.596" v="1465" actId="207"/>
          <ac:spMkLst>
            <pc:docMk/>
            <pc:sldMk cId="4268556333" sldId="368"/>
            <ac:spMk id="17" creationId="{D9B06838-6C23-B141-B40D-0F44F47FBDA7}"/>
          </ac:spMkLst>
        </pc:spChg>
      </pc:sldChg>
      <pc:sldChg chg="add">
        <pc:chgData name="Ekaterina Elmikeyeva" userId="59f22de1-d2b3-411f-97f8-ad6893c2cd8a" providerId="ADAL" clId="{9C4AF90A-6BF3-4DA4-821D-82E40A3A0D3F}" dt="2022-03-18T04:33:59.577" v="2459"/>
        <pc:sldMkLst>
          <pc:docMk/>
          <pc:sldMk cId="3377780590" sldId="1577"/>
        </pc:sldMkLst>
      </pc:sldChg>
      <pc:sldChg chg="add">
        <pc:chgData name="Ekaterina Elmikeyeva" userId="59f22de1-d2b3-411f-97f8-ad6893c2cd8a" providerId="ADAL" clId="{9C4AF90A-6BF3-4DA4-821D-82E40A3A0D3F}" dt="2022-03-18T04:34:15.477" v="2460"/>
        <pc:sldMkLst>
          <pc:docMk/>
          <pc:sldMk cId="1755624923" sldId="1578"/>
        </pc:sldMkLst>
      </pc:sldChg>
      <pc:sldChg chg="del mod modShow">
        <pc:chgData name="Ekaterina Elmikeyeva" userId="59f22de1-d2b3-411f-97f8-ad6893c2cd8a" providerId="ADAL" clId="{9C4AF90A-6BF3-4DA4-821D-82E40A3A0D3F}" dt="2022-03-15T05:50:22.782" v="139" actId="47"/>
        <pc:sldMkLst>
          <pc:docMk/>
          <pc:sldMk cId="3710859722" sldId="8501"/>
        </pc:sldMkLst>
      </pc:sldChg>
      <pc:sldChg chg="del">
        <pc:chgData name="Ekaterina Elmikeyeva" userId="59f22de1-d2b3-411f-97f8-ad6893c2cd8a" providerId="ADAL" clId="{9C4AF90A-6BF3-4DA4-821D-82E40A3A0D3F}" dt="2022-03-16T13:17:03.942" v="961" actId="47"/>
        <pc:sldMkLst>
          <pc:docMk/>
          <pc:sldMk cId="4249210624" sldId="8502"/>
        </pc:sldMkLst>
      </pc:sldChg>
      <pc:sldChg chg="del ord">
        <pc:chgData name="Ekaterina Elmikeyeva" userId="59f22de1-d2b3-411f-97f8-ad6893c2cd8a" providerId="ADAL" clId="{9C4AF90A-6BF3-4DA4-821D-82E40A3A0D3F}" dt="2022-03-14T07:19:15.904" v="138" actId="47"/>
        <pc:sldMkLst>
          <pc:docMk/>
          <pc:sldMk cId="929420959" sldId="8503"/>
        </pc:sldMkLst>
      </pc:sldChg>
      <pc:sldChg chg="del">
        <pc:chgData name="Ekaterina Elmikeyeva" userId="59f22de1-d2b3-411f-97f8-ad6893c2cd8a" providerId="ADAL" clId="{9C4AF90A-6BF3-4DA4-821D-82E40A3A0D3F}" dt="2022-03-16T15:46:26.864" v="1307" actId="47"/>
        <pc:sldMkLst>
          <pc:docMk/>
          <pc:sldMk cId="3938246656" sldId="8504"/>
        </pc:sldMkLst>
      </pc:sldChg>
      <pc:sldChg chg="del">
        <pc:chgData name="Ekaterina Elmikeyeva" userId="59f22de1-d2b3-411f-97f8-ad6893c2cd8a" providerId="ADAL" clId="{9C4AF90A-6BF3-4DA4-821D-82E40A3A0D3F}" dt="2022-03-17T08:38:06.584" v="1921" actId="47"/>
        <pc:sldMkLst>
          <pc:docMk/>
          <pc:sldMk cId="91073891" sldId="8505"/>
        </pc:sldMkLst>
      </pc:sldChg>
      <pc:sldChg chg="del">
        <pc:chgData name="Ekaterina Elmikeyeva" userId="59f22de1-d2b3-411f-97f8-ad6893c2cd8a" providerId="ADAL" clId="{9C4AF90A-6BF3-4DA4-821D-82E40A3A0D3F}" dt="2022-03-17T09:07:15.170" v="1971" actId="47"/>
        <pc:sldMkLst>
          <pc:docMk/>
          <pc:sldMk cId="2988397170" sldId="8506"/>
        </pc:sldMkLst>
      </pc:sldChg>
      <pc:sldChg chg="addSp delSp modSp mod">
        <pc:chgData name="Ekaterina Elmikeyeva" userId="59f22de1-d2b3-411f-97f8-ad6893c2cd8a" providerId="ADAL" clId="{9C4AF90A-6BF3-4DA4-821D-82E40A3A0D3F}" dt="2022-03-17T09:27:14.324" v="2110" actId="1076"/>
        <pc:sldMkLst>
          <pc:docMk/>
          <pc:sldMk cId="2561274076" sldId="8508"/>
        </pc:sldMkLst>
        <pc:spChg chg="del">
          <ac:chgData name="Ekaterina Elmikeyeva" userId="59f22de1-d2b3-411f-97f8-ad6893c2cd8a" providerId="ADAL" clId="{9C4AF90A-6BF3-4DA4-821D-82E40A3A0D3F}" dt="2022-03-17T08:45:20.844" v="1923" actId="478"/>
          <ac:spMkLst>
            <pc:docMk/>
            <pc:sldMk cId="2561274076" sldId="8508"/>
            <ac:spMk id="2" creationId="{1A56A7EB-01A9-4865-A672-D586D3EF8732}"/>
          </ac:spMkLst>
        </pc:spChg>
        <pc:spChg chg="del">
          <ac:chgData name="Ekaterina Elmikeyeva" userId="59f22de1-d2b3-411f-97f8-ad6893c2cd8a" providerId="ADAL" clId="{9C4AF90A-6BF3-4DA4-821D-82E40A3A0D3F}" dt="2022-03-17T08:45:35.344" v="1929" actId="478"/>
          <ac:spMkLst>
            <pc:docMk/>
            <pc:sldMk cId="2561274076" sldId="8508"/>
            <ac:spMk id="3" creationId="{8C506191-0CAA-4306-840E-6F7CDC1F7A57}"/>
          </ac:spMkLst>
        </pc:spChg>
        <pc:spChg chg="del">
          <ac:chgData name="Ekaterina Elmikeyeva" userId="59f22de1-d2b3-411f-97f8-ad6893c2cd8a" providerId="ADAL" clId="{9C4AF90A-6BF3-4DA4-821D-82E40A3A0D3F}" dt="2022-03-17T09:25:39.654" v="2083" actId="478"/>
          <ac:spMkLst>
            <pc:docMk/>
            <pc:sldMk cId="2561274076" sldId="8508"/>
            <ac:spMk id="7" creationId="{AA252DF7-C533-48DD-99FA-3B61CD63510F}"/>
          </ac:spMkLst>
        </pc:spChg>
        <pc:spChg chg="add del mod">
          <ac:chgData name="Ekaterina Elmikeyeva" userId="59f22de1-d2b3-411f-97f8-ad6893c2cd8a" providerId="ADAL" clId="{9C4AF90A-6BF3-4DA4-821D-82E40A3A0D3F}" dt="2022-03-17T08:45:23.825" v="1927" actId="478"/>
          <ac:spMkLst>
            <pc:docMk/>
            <pc:sldMk cId="2561274076" sldId="8508"/>
            <ac:spMk id="8" creationId="{4DF3DAB4-98CD-43D4-BE13-8430A9BBAD9E}"/>
          </ac:spMkLst>
        </pc:spChg>
        <pc:spChg chg="add mod">
          <ac:chgData name="Ekaterina Elmikeyeva" userId="59f22de1-d2b3-411f-97f8-ad6893c2cd8a" providerId="ADAL" clId="{9C4AF90A-6BF3-4DA4-821D-82E40A3A0D3F}" dt="2022-03-17T08:45:43.698" v="1932" actId="1076"/>
          <ac:spMkLst>
            <pc:docMk/>
            <pc:sldMk cId="2561274076" sldId="8508"/>
            <ac:spMk id="10" creationId="{5746258D-5E58-4130-BEA0-0BC925C920D7}"/>
          </ac:spMkLst>
        </pc:spChg>
        <pc:spChg chg="add del mod">
          <ac:chgData name="Ekaterina Elmikeyeva" userId="59f22de1-d2b3-411f-97f8-ad6893c2cd8a" providerId="ADAL" clId="{9C4AF90A-6BF3-4DA4-821D-82E40A3A0D3F}" dt="2022-03-17T08:45:38.693" v="1930" actId="478"/>
          <ac:spMkLst>
            <pc:docMk/>
            <pc:sldMk cId="2561274076" sldId="8508"/>
            <ac:spMk id="11" creationId="{AE7FC05E-171B-47AD-A49F-819DB7C091C6}"/>
          </ac:spMkLst>
        </pc:spChg>
        <pc:spChg chg="mod">
          <ac:chgData name="Ekaterina Elmikeyeva" userId="59f22de1-d2b3-411f-97f8-ad6893c2cd8a" providerId="ADAL" clId="{9C4AF90A-6BF3-4DA4-821D-82E40A3A0D3F}" dt="2022-03-17T09:27:14.324" v="2110" actId="1076"/>
          <ac:spMkLst>
            <pc:docMk/>
            <pc:sldMk cId="2561274076" sldId="8508"/>
            <ac:spMk id="12" creationId="{6854062F-FF53-47A7-BD89-9FA4D188958C}"/>
          </ac:spMkLst>
        </pc:spChg>
        <pc:spChg chg="add mod">
          <ac:chgData name="Ekaterina Elmikeyeva" userId="59f22de1-d2b3-411f-97f8-ad6893c2cd8a" providerId="ADAL" clId="{9C4AF90A-6BF3-4DA4-821D-82E40A3A0D3F}" dt="2022-03-17T08:45:39.338" v="1931"/>
          <ac:spMkLst>
            <pc:docMk/>
            <pc:sldMk cId="2561274076" sldId="8508"/>
            <ac:spMk id="13" creationId="{469FEA85-32E8-41EB-93D9-228CD6A1A899}"/>
          </ac:spMkLst>
        </pc:spChg>
        <pc:spChg chg="add mod">
          <ac:chgData name="Ekaterina Elmikeyeva" userId="59f22de1-d2b3-411f-97f8-ad6893c2cd8a" providerId="ADAL" clId="{9C4AF90A-6BF3-4DA4-821D-82E40A3A0D3F}" dt="2022-03-17T09:26:58.519" v="2107" actId="1076"/>
          <ac:spMkLst>
            <pc:docMk/>
            <pc:sldMk cId="2561274076" sldId="8508"/>
            <ac:spMk id="16" creationId="{737F7EF9-6B48-46E3-BB96-E7C3D8F1F84A}"/>
          </ac:spMkLst>
        </pc:spChg>
        <pc:picChg chg="del">
          <ac:chgData name="Ekaterina Elmikeyeva" userId="59f22de1-d2b3-411f-97f8-ad6893c2cd8a" providerId="ADAL" clId="{9C4AF90A-6BF3-4DA4-821D-82E40A3A0D3F}" dt="2022-03-17T09:25:13.261" v="2074" actId="478"/>
          <ac:picMkLst>
            <pc:docMk/>
            <pc:sldMk cId="2561274076" sldId="8508"/>
            <ac:picMk id="4" creationId="{5ACF6642-5DF4-43DD-9B01-742E23898D39}"/>
          </ac:picMkLst>
        </pc:picChg>
        <pc:picChg chg="del">
          <ac:chgData name="Ekaterina Elmikeyeva" userId="59f22de1-d2b3-411f-97f8-ad6893c2cd8a" providerId="ADAL" clId="{9C4AF90A-6BF3-4DA4-821D-82E40A3A0D3F}" dt="2022-03-17T09:25:07.899" v="2073" actId="478"/>
          <ac:picMkLst>
            <pc:docMk/>
            <pc:sldMk cId="2561274076" sldId="8508"/>
            <ac:picMk id="5" creationId="{76E5E7AB-D08C-402A-8307-70ACF64AECA0}"/>
          </ac:picMkLst>
        </pc:picChg>
        <pc:picChg chg="add mod">
          <ac:chgData name="Ekaterina Elmikeyeva" userId="59f22de1-d2b3-411f-97f8-ad6893c2cd8a" providerId="ADAL" clId="{9C4AF90A-6BF3-4DA4-821D-82E40A3A0D3F}" dt="2022-03-17T09:27:10.045" v="2109" actId="14100"/>
          <ac:picMkLst>
            <pc:docMk/>
            <pc:sldMk cId="2561274076" sldId="8508"/>
            <ac:picMk id="15" creationId="{ACE1A883-D8CE-4C41-9EE6-8728E28153C5}"/>
          </ac:picMkLst>
        </pc:picChg>
      </pc:sldChg>
      <pc:sldChg chg="modSp add mod">
        <pc:chgData name="Ekaterina Elmikeyeva" userId="59f22de1-d2b3-411f-97f8-ad6893c2cd8a" providerId="ADAL" clId="{9C4AF90A-6BF3-4DA4-821D-82E40A3A0D3F}" dt="2022-03-14T07:19:11.186" v="137" actId="1076"/>
        <pc:sldMkLst>
          <pc:docMk/>
          <pc:sldMk cId="337157885" sldId="8510"/>
        </pc:sldMkLst>
        <pc:spChg chg="mod">
          <ac:chgData name="Ekaterina Elmikeyeva" userId="59f22de1-d2b3-411f-97f8-ad6893c2cd8a" providerId="ADAL" clId="{9C4AF90A-6BF3-4DA4-821D-82E40A3A0D3F}" dt="2022-03-14T07:19:11.186" v="137" actId="1076"/>
          <ac:spMkLst>
            <pc:docMk/>
            <pc:sldMk cId="337157885" sldId="8510"/>
            <ac:spMk id="2" creationId="{B3047D95-2A85-4A65-9113-4E7321E0F275}"/>
          </ac:spMkLst>
        </pc:spChg>
        <pc:spChg chg="mod">
          <ac:chgData name="Ekaterina Elmikeyeva" userId="59f22de1-d2b3-411f-97f8-ad6893c2cd8a" providerId="ADAL" clId="{9C4AF90A-6BF3-4DA4-821D-82E40A3A0D3F}" dt="2022-03-14T07:19:05.062" v="136" actId="1076"/>
          <ac:spMkLst>
            <pc:docMk/>
            <pc:sldMk cId="337157885" sldId="8510"/>
            <ac:spMk id="4" creationId="{98BEBE1C-3C31-43BD-B3F7-96C07146F338}"/>
          </ac:spMkLst>
        </pc:spChg>
      </pc:sldChg>
      <pc:sldChg chg="addSp delSp modSp add mod">
        <pc:chgData name="Ekaterina Elmikeyeva" userId="59f22de1-d2b3-411f-97f8-ad6893c2cd8a" providerId="ADAL" clId="{9C4AF90A-6BF3-4DA4-821D-82E40A3A0D3F}" dt="2022-03-16T11:27:35.606" v="783" actId="1076"/>
        <pc:sldMkLst>
          <pc:docMk/>
          <pc:sldMk cId="2260112041" sldId="8511"/>
        </pc:sldMkLst>
        <pc:spChg chg="mod">
          <ac:chgData name="Ekaterina Elmikeyeva" userId="59f22de1-d2b3-411f-97f8-ad6893c2cd8a" providerId="ADAL" clId="{9C4AF90A-6BF3-4DA4-821D-82E40A3A0D3F}" dt="2022-03-16T06:49:29.679" v="634" actId="1076"/>
          <ac:spMkLst>
            <pc:docMk/>
            <pc:sldMk cId="2260112041" sldId="8511"/>
            <ac:spMk id="3" creationId="{7B7A98A9-7DE9-4AF0-B9EF-C5E543AA01E8}"/>
          </ac:spMkLst>
        </pc:spChg>
        <pc:spChg chg="add mod">
          <ac:chgData name="Ekaterina Elmikeyeva" userId="59f22de1-d2b3-411f-97f8-ad6893c2cd8a" providerId="ADAL" clId="{9C4AF90A-6BF3-4DA4-821D-82E40A3A0D3F}" dt="2022-03-16T11:27:35.606" v="783" actId="1076"/>
          <ac:spMkLst>
            <pc:docMk/>
            <pc:sldMk cId="2260112041" sldId="8511"/>
            <ac:spMk id="6" creationId="{9F8D0D89-C9D3-4958-A2EF-598FF2C856ED}"/>
          </ac:spMkLst>
        </pc:spChg>
        <pc:graphicFrameChg chg="del">
          <ac:chgData name="Ekaterina Elmikeyeva" userId="59f22de1-d2b3-411f-97f8-ad6893c2cd8a" providerId="ADAL" clId="{9C4AF90A-6BF3-4DA4-821D-82E40A3A0D3F}" dt="2022-03-16T06:38:56.652" v="472" actId="478"/>
          <ac:graphicFrameMkLst>
            <pc:docMk/>
            <pc:sldMk cId="2260112041" sldId="8511"/>
            <ac:graphicFrameMk id="4" creationId="{F289752C-7DD9-4BD3-9E8D-B5DC1CED53F4}"/>
          </ac:graphicFrameMkLst>
        </pc:graphicFrameChg>
      </pc:sldChg>
      <pc:sldChg chg="modSp add mod ord">
        <pc:chgData name="Ekaterina Elmikeyeva" userId="59f22de1-d2b3-411f-97f8-ad6893c2cd8a" providerId="ADAL" clId="{9C4AF90A-6BF3-4DA4-821D-82E40A3A0D3F}" dt="2022-03-16T12:00:39.261" v="795" actId="20577"/>
        <pc:sldMkLst>
          <pc:docMk/>
          <pc:sldMk cId="1142819096" sldId="8512"/>
        </pc:sldMkLst>
        <pc:spChg chg="mod">
          <ac:chgData name="Ekaterina Elmikeyeva" userId="59f22de1-d2b3-411f-97f8-ad6893c2cd8a" providerId="ADAL" clId="{9C4AF90A-6BF3-4DA4-821D-82E40A3A0D3F}" dt="2022-03-16T12:00:39.261" v="795" actId="20577"/>
          <ac:spMkLst>
            <pc:docMk/>
            <pc:sldMk cId="1142819096" sldId="8512"/>
            <ac:spMk id="3" creationId="{7B7A98A9-7DE9-4AF0-B9EF-C5E543AA01E8}"/>
          </ac:spMkLst>
        </pc:spChg>
      </pc:sldChg>
      <pc:sldChg chg="add">
        <pc:chgData name="Ekaterina Elmikeyeva" userId="59f22de1-d2b3-411f-97f8-ad6893c2cd8a" providerId="ADAL" clId="{9C4AF90A-6BF3-4DA4-821D-82E40A3A0D3F}" dt="2022-03-16T13:21:12.757" v="962" actId="2890"/>
        <pc:sldMkLst>
          <pc:docMk/>
          <pc:sldMk cId="2542226283" sldId="8513"/>
        </pc:sldMkLst>
      </pc:sldChg>
      <pc:sldChg chg="modSp add mod">
        <pc:chgData name="Ekaterina Elmikeyeva" userId="59f22de1-d2b3-411f-97f8-ad6893c2cd8a" providerId="ADAL" clId="{9C4AF90A-6BF3-4DA4-821D-82E40A3A0D3F}" dt="2022-03-16T15:46:14.796" v="1306" actId="20577"/>
        <pc:sldMkLst>
          <pc:docMk/>
          <pc:sldMk cId="1515367368" sldId="8514"/>
        </pc:sldMkLst>
        <pc:spChg chg="mod">
          <ac:chgData name="Ekaterina Elmikeyeva" userId="59f22de1-d2b3-411f-97f8-ad6893c2cd8a" providerId="ADAL" clId="{9C4AF90A-6BF3-4DA4-821D-82E40A3A0D3F}" dt="2022-03-16T15:46:14.796" v="1306" actId="20577"/>
          <ac:spMkLst>
            <pc:docMk/>
            <pc:sldMk cId="1515367368" sldId="8514"/>
            <ac:spMk id="4" creationId="{98BEBE1C-3C31-43BD-B3F7-96C07146F338}"/>
          </ac:spMkLst>
        </pc:spChg>
      </pc:sldChg>
      <pc:sldChg chg="modSp add mod">
        <pc:chgData name="Ekaterina Elmikeyeva" userId="59f22de1-d2b3-411f-97f8-ad6893c2cd8a" providerId="ADAL" clId="{9C4AF90A-6BF3-4DA4-821D-82E40A3A0D3F}" dt="2022-03-17T08:32:10.923" v="1920" actId="20577"/>
        <pc:sldMkLst>
          <pc:docMk/>
          <pc:sldMk cId="4274819612" sldId="8515"/>
        </pc:sldMkLst>
        <pc:spChg chg="mod">
          <ac:chgData name="Ekaterina Elmikeyeva" userId="59f22de1-d2b3-411f-97f8-ad6893c2cd8a" providerId="ADAL" clId="{9C4AF90A-6BF3-4DA4-821D-82E40A3A0D3F}" dt="2022-03-17T08:32:10.923" v="1920" actId="20577"/>
          <ac:spMkLst>
            <pc:docMk/>
            <pc:sldMk cId="4274819612" sldId="8515"/>
            <ac:spMk id="14" creationId="{269E2C43-C8B3-4D2E-B805-8652DCDD1B20}"/>
          </ac:spMkLst>
        </pc:spChg>
      </pc:sldChg>
      <pc:sldChg chg="addSp delSp modSp add mod ord">
        <pc:chgData name="Ekaterina Elmikeyeva" userId="59f22de1-d2b3-411f-97f8-ad6893c2cd8a" providerId="ADAL" clId="{9C4AF90A-6BF3-4DA4-821D-82E40A3A0D3F}" dt="2022-03-17T08:04:46.697" v="1919" actId="113"/>
        <pc:sldMkLst>
          <pc:docMk/>
          <pc:sldMk cId="106025065" sldId="8516"/>
        </pc:sldMkLst>
        <pc:spChg chg="mod">
          <ac:chgData name="Ekaterina Elmikeyeva" userId="59f22de1-d2b3-411f-97f8-ad6893c2cd8a" providerId="ADAL" clId="{9C4AF90A-6BF3-4DA4-821D-82E40A3A0D3F}" dt="2022-03-17T07:30:30.984" v="1469" actId="20577"/>
          <ac:spMkLst>
            <pc:docMk/>
            <pc:sldMk cId="106025065" sldId="8516"/>
            <ac:spMk id="2" creationId="{8174D1CF-52F8-4378-A2FC-2F7F5427A4E1}"/>
          </ac:spMkLst>
        </pc:spChg>
        <pc:spChg chg="mod">
          <ac:chgData name="Ekaterina Elmikeyeva" userId="59f22de1-d2b3-411f-97f8-ad6893c2cd8a" providerId="ADAL" clId="{9C4AF90A-6BF3-4DA4-821D-82E40A3A0D3F}" dt="2022-03-17T07:33:17.359" v="1491" actId="1076"/>
          <ac:spMkLst>
            <pc:docMk/>
            <pc:sldMk cId="106025065" sldId="8516"/>
            <ac:spMk id="3" creationId="{E18E7EED-9F7F-4110-87CB-76BDC4190511}"/>
          </ac:spMkLst>
        </pc:spChg>
        <pc:spChg chg="add mod">
          <ac:chgData name="Ekaterina Elmikeyeva" userId="59f22de1-d2b3-411f-97f8-ad6893c2cd8a" providerId="ADAL" clId="{9C4AF90A-6BF3-4DA4-821D-82E40A3A0D3F}" dt="2022-03-17T08:04:12.549" v="1911" actId="207"/>
          <ac:spMkLst>
            <pc:docMk/>
            <pc:sldMk cId="106025065" sldId="8516"/>
            <ac:spMk id="4" creationId="{1E370D54-3C5E-4BD2-94D4-BF5119F4A0BD}"/>
          </ac:spMkLst>
        </pc:spChg>
        <pc:spChg chg="add mod">
          <ac:chgData name="Ekaterina Elmikeyeva" userId="59f22de1-d2b3-411f-97f8-ad6893c2cd8a" providerId="ADAL" clId="{9C4AF90A-6BF3-4DA4-821D-82E40A3A0D3F}" dt="2022-03-17T08:04:29.710" v="1917" actId="207"/>
          <ac:spMkLst>
            <pc:docMk/>
            <pc:sldMk cId="106025065" sldId="8516"/>
            <ac:spMk id="5" creationId="{12993C24-B671-4BD8-9F4F-42E30EF2ED90}"/>
          </ac:spMkLst>
        </pc:spChg>
        <pc:spChg chg="add mod">
          <ac:chgData name="Ekaterina Elmikeyeva" userId="59f22de1-d2b3-411f-97f8-ad6893c2cd8a" providerId="ADAL" clId="{9C4AF90A-6BF3-4DA4-821D-82E40A3A0D3F}" dt="2022-03-17T08:04:21.264" v="1914" actId="207"/>
          <ac:spMkLst>
            <pc:docMk/>
            <pc:sldMk cId="106025065" sldId="8516"/>
            <ac:spMk id="6" creationId="{E4D045F8-F06E-44A2-B822-CC95244D29D6}"/>
          </ac:spMkLst>
        </pc:spChg>
        <pc:spChg chg="add mod">
          <ac:chgData name="Ekaterina Elmikeyeva" userId="59f22de1-d2b3-411f-97f8-ad6893c2cd8a" providerId="ADAL" clId="{9C4AF90A-6BF3-4DA4-821D-82E40A3A0D3F}" dt="2022-03-17T07:35:05.078" v="1561" actId="1076"/>
          <ac:spMkLst>
            <pc:docMk/>
            <pc:sldMk cId="106025065" sldId="8516"/>
            <ac:spMk id="7" creationId="{DA2EF7C4-5AEA-43B9-9850-36F679A2EA74}"/>
          </ac:spMkLst>
        </pc:spChg>
        <pc:spChg chg="add mod">
          <ac:chgData name="Ekaterina Elmikeyeva" userId="59f22de1-d2b3-411f-97f8-ad6893c2cd8a" providerId="ADAL" clId="{9C4AF90A-6BF3-4DA4-821D-82E40A3A0D3F}" dt="2022-03-17T07:35:21.424" v="1573" actId="1076"/>
          <ac:spMkLst>
            <pc:docMk/>
            <pc:sldMk cId="106025065" sldId="8516"/>
            <ac:spMk id="8" creationId="{49605769-98F4-4C94-A6D8-663D937151C2}"/>
          </ac:spMkLst>
        </pc:spChg>
        <pc:spChg chg="add mod">
          <ac:chgData name="Ekaterina Elmikeyeva" userId="59f22de1-d2b3-411f-97f8-ad6893c2cd8a" providerId="ADAL" clId="{9C4AF90A-6BF3-4DA4-821D-82E40A3A0D3F}" dt="2022-03-17T07:35:37.536" v="1587" actId="1076"/>
          <ac:spMkLst>
            <pc:docMk/>
            <pc:sldMk cId="106025065" sldId="8516"/>
            <ac:spMk id="9" creationId="{1291263A-1936-4A59-AD02-B054899F727D}"/>
          </ac:spMkLst>
        </pc:spChg>
        <pc:spChg chg="add mod ord">
          <ac:chgData name="Ekaterina Elmikeyeva" userId="59f22de1-d2b3-411f-97f8-ad6893c2cd8a" providerId="ADAL" clId="{9C4AF90A-6BF3-4DA4-821D-82E40A3A0D3F}" dt="2022-03-17T08:04:46.697" v="1919" actId="113"/>
          <ac:spMkLst>
            <pc:docMk/>
            <pc:sldMk cId="106025065" sldId="8516"/>
            <ac:spMk id="10" creationId="{CCF94133-F357-42B6-B4EE-B9859BB10C7E}"/>
          </ac:spMkLst>
        </pc:spChg>
        <pc:spChg chg="add mod">
          <ac:chgData name="Ekaterina Elmikeyeva" userId="59f22de1-d2b3-411f-97f8-ad6893c2cd8a" providerId="ADAL" clId="{9C4AF90A-6BF3-4DA4-821D-82E40A3A0D3F}" dt="2022-03-17T07:36:35.152" v="1618" actId="1076"/>
          <ac:spMkLst>
            <pc:docMk/>
            <pc:sldMk cId="106025065" sldId="8516"/>
            <ac:spMk id="11" creationId="{D78EA366-0CA6-453B-A976-82AFB51011E2}"/>
          </ac:spMkLst>
        </pc:spChg>
        <pc:spChg chg="add mod">
          <ac:chgData name="Ekaterina Elmikeyeva" userId="59f22de1-d2b3-411f-97f8-ad6893c2cd8a" providerId="ADAL" clId="{9C4AF90A-6BF3-4DA4-821D-82E40A3A0D3F}" dt="2022-03-17T07:36:48.501" v="1635" actId="20577"/>
          <ac:spMkLst>
            <pc:docMk/>
            <pc:sldMk cId="106025065" sldId="8516"/>
            <ac:spMk id="12" creationId="{83A40785-F903-46B7-8A5A-658998126CED}"/>
          </ac:spMkLst>
        </pc:spChg>
        <pc:spChg chg="add mod">
          <ac:chgData name="Ekaterina Elmikeyeva" userId="59f22de1-d2b3-411f-97f8-ad6893c2cd8a" providerId="ADAL" clId="{9C4AF90A-6BF3-4DA4-821D-82E40A3A0D3F}" dt="2022-03-17T07:38:25.991" v="1663" actId="1076"/>
          <ac:spMkLst>
            <pc:docMk/>
            <pc:sldMk cId="106025065" sldId="8516"/>
            <ac:spMk id="13" creationId="{EF1B3AAC-AD4D-4607-A783-A334F497D23D}"/>
          </ac:spMkLst>
        </pc:spChg>
        <pc:spChg chg="add del mod">
          <ac:chgData name="Ekaterina Elmikeyeva" userId="59f22de1-d2b3-411f-97f8-ad6893c2cd8a" providerId="ADAL" clId="{9C4AF90A-6BF3-4DA4-821D-82E40A3A0D3F}" dt="2022-03-17T07:50:55.241" v="1694" actId="478"/>
          <ac:spMkLst>
            <pc:docMk/>
            <pc:sldMk cId="106025065" sldId="8516"/>
            <ac:spMk id="14" creationId="{9E6E276A-36DB-4E33-974F-5D40F85D4A78}"/>
          </ac:spMkLst>
        </pc:spChg>
        <pc:spChg chg="add mod">
          <ac:chgData name="Ekaterina Elmikeyeva" userId="59f22de1-d2b3-411f-97f8-ad6893c2cd8a" providerId="ADAL" clId="{9C4AF90A-6BF3-4DA4-821D-82E40A3A0D3F}" dt="2022-03-17T08:03:19.102" v="1828" actId="1076"/>
          <ac:spMkLst>
            <pc:docMk/>
            <pc:sldMk cId="106025065" sldId="8516"/>
            <ac:spMk id="15" creationId="{F544BB58-151F-45AD-9040-F0A2C59CF4DD}"/>
          </ac:spMkLst>
        </pc:spChg>
        <pc:spChg chg="add mod">
          <ac:chgData name="Ekaterina Elmikeyeva" userId="59f22de1-d2b3-411f-97f8-ad6893c2cd8a" providerId="ADAL" clId="{9C4AF90A-6BF3-4DA4-821D-82E40A3A0D3F}" dt="2022-03-17T08:03:37.795" v="1864" actId="1076"/>
          <ac:spMkLst>
            <pc:docMk/>
            <pc:sldMk cId="106025065" sldId="8516"/>
            <ac:spMk id="16" creationId="{38E423BB-0B79-49ED-B449-AF53F2087C00}"/>
          </ac:spMkLst>
        </pc:spChg>
        <pc:spChg chg="add mod">
          <ac:chgData name="Ekaterina Elmikeyeva" userId="59f22de1-d2b3-411f-97f8-ad6893c2cd8a" providerId="ADAL" clId="{9C4AF90A-6BF3-4DA4-821D-82E40A3A0D3F}" dt="2022-03-17T08:03:50.799" v="1886" actId="20577"/>
          <ac:spMkLst>
            <pc:docMk/>
            <pc:sldMk cId="106025065" sldId="8516"/>
            <ac:spMk id="17" creationId="{8E1639AA-680D-4398-B9A9-BA1C6DC880CB}"/>
          </ac:spMkLst>
        </pc:spChg>
      </pc:sldChg>
      <pc:sldChg chg="addSp delSp modSp add del mod">
        <pc:chgData name="Ekaterina Elmikeyeva" userId="59f22de1-d2b3-411f-97f8-ad6893c2cd8a" providerId="ADAL" clId="{9C4AF90A-6BF3-4DA4-821D-82E40A3A0D3F}" dt="2022-03-17T07:10:50.352" v="1460" actId="47"/>
        <pc:sldMkLst>
          <pc:docMk/>
          <pc:sldMk cId="906339764" sldId="8516"/>
        </pc:sldMkLst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4" creationId="{4E644491-EE02-4089-9744-F14F5ACC934A}"/>
          </ac:spMkLst>
        </pc:spChg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6" creationId="{D8046F17-6ECC-468F-B618-29337A3780DE}"/>
          </ac:spMkLst>
        </pc:spChg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7" creationId="{86799379-A993-44B0-A252-708A99D7DC5D}"/>
          </ac:spMkLst>
        </pc:spChg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8" creationId="{355DC00E-11A6-4386-9BE0-89F6CBD9CBA6}"/>
          </ac:spMkLst>
        </pc:spChg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9" creationId="{5E95651F-6477-44CB-AAFA-15B2AE58CC89}"/>
          </ac:spMkLst>
        </pc:spChg>
        <pc:spChg chg="del">
          <ac:chgData name="Ekaterina Elmikeyeva" userId="59f22de1-d2b3-411f-97f8-ad6893c2cd8a" providerId="ADAL" clId="{9C4AF90A-6BF3-4DA4-821D-82E40A3A0D3F}" dt="2022-03-17T07:07:28.919" v="1432" actId="478"/>
          <ac:spMkLst>
            <pc:docMk/>
            <pc:sldMk cId="906339764" sldId="8516"/>
            <ac:spMk id="14" creationId="{269E2C43-C8B3-4D2E-B805-8652DCDD1B20}"/>
          </ac:spMkLst>
        </pc:spChg>
        <pc:spChg chg="add mod">
          <ac:chgData name="Ekaterina Elmikeyeva" userId="59f22de1-d2b3-411f-97f8-ad6893c2cd8a" providerId="ADAL" clId="{9C4AF90A-6BF3-4DA4-821D-82E40A3A0D3F}" dt="2022-03-17T07:09:49.902" v="1454" actId="1076"/>
          <ac:spMkLst>
            <pc:docMk/>
            <pc:sldMk cId="906339764" sldId="8516"/>
            <ac:spMk id="16" creationId="{6F71D79D-83C5-4A6A-9AF0-22734CE7B18E}"/>
          </ac:spMkLst>
        </pc:spChg>
        <pc:picChg chg="add mod">
          <ac:chgData name="Ekaterina Elmikeyeva" userId="59f22de1-d2b3-411f-97f8-ad6893c2cd8a" providerId="ADAL" clId="{9C4AF90A-6BF3-4DA4-821D-82E40A3A0D3F}" dt="2022-03-17T07:09:31.809" v="1446" actId="1076"/>
          <ac:picMkLst>
            <pc:docMk/>
            <pc:sldMk cId="906339764" sldId="8516"/>
            <ac:picMk id="15" creationId="{666D0D63-42C7-40A6-AF93-D60165FFF6C1}"/>
          </ac:picMkLst>
        </pc:picChg>
        <pc:cxnChg chg="del mod">
          <ac:chgData name="Ekaterina Elmikeyeva" userId="59f22de1-d2b3-411f-97f8-ad6893c2cd8a" providerId="ADAL" clId="{9C4AF90A-6BF3-4DA4-821D-82E40A3A0D3F}" dt="2022-03-17T07:07:28.919" v="1432" actId="478"/>
          <ac:cxnSpMkLst>
            <pc:docMk/>
            <pc:sldMk cId="906339764" sldId="8516"/>
            <ac:cxnSpMk id="11" creationId="{DAEC5225-CC7D-4A80-B949-9894255333D6}"/>
          </ac:cxnSpMkLst>
        </pc:cxnChg>
        <pc:cxnChg chg="del">
          <ac:chgData name="Ekaterina Elmikeyeva" userId="59f22de1-d2b3-411f-97f8-ad6893c2cd8a" providerId="ADAL" clId="{9C4AF90A-6BF3-4DA4-821D-82E40A3A0D3F}" dt="2022-03-17T07:07:28.919" v="1432" actId="478"/>
          <ac:cxnSpMkLst>
            <pc:docMk/>
            <pc:sldMk cId="906339764" sldId="8516"/>
            <ac:cxnSpMk id="12" creationId="{53CBC366-0949-4C7A-8616-D391DAB45A5D}"/>
          </ac:cxnSpMkLst>
        </pc:cxnChg>
        <pc:cxnChg chg="del">
          <ac:chgData name="Ekaterina Elmikeyeva" userId="59f22de1-d2b3-411f-97f8-ad6893c2cd8a" providerId="ADAL" clId="{9C4AF90A-6BF3-4DA4-821D-82E40A3A0D3F}" dt="2022-03-17T07:07:28.919" v="1432" actId="478"/>
          <ac:cxnSpMkLst>
            <pc:docMk/>
            <pc:sldMk cId="906339764" sldId="8516"/>
            <ac:cxnSpMk id="13" creationId="{F74EEA72-16BF-49E2-8B84-B7663F903BFB}"/>
          </ac:cxnSpMkLst>
        </pc:cxnChg>
      </pc:sldChg>
      <pc:sldChg chg="add del">
        <pc:chgData name="Ekaterina Elmikeyeva" userId="59f22de1-d2b3-411f-97f8-ad6893c2cd8a" providerId="ADAL" clId="{9C4AF90A-6BF3-4DA4-821D-82E40A3A0D3F}" dt="2022-03-17T07:09:20.793" v="1441" actId="47"/>
        <pc:sldMkLst>
          <pc:docMk/>
          <pc:sldMk cId="3296476849" sldId="8517"/>
        </pc:sldMkLst>
      </pc:sldChg>
      <pc:sldChg chg="addSp delSp modSp add mod">
        <pc:chgData name="Ekaterina Elmikeyeva" userId="59f22de1-d2b3-411f-97f8-ad6893c2cd8a" providerId="ADAL" clId="{9C4AF90A-6BF3-4DA4-821D-82E40A3A0D3F}" dt="2022-03-17T08:01:52.769" v="1800" actId="14100"/>
        <pc:sldMkLst>
          <pc:docMk/>
          <pc:sldMk cId="3908598223" sldId="8517"/>
        </pc:sldMkLst>
        <pc:spChg chg="mod">
          <ac:chgData name="Ekaterina Elmikeyeva" userId="59f22de1-d2b3-411f-97f8-ad6893c2cd8a" providerId="ADAL" clId="{9C4AF90A-6BF3-4DA4-821D-82E40A3A0D3F}" dt="2022-03-17T07:57:53.232" v="1790" actId="20577"/>
          <ac:spMkLst>
            <pc:docMk/>
            <pc:sldMk cId="3908598223" sldId="8517"/>
            <ac:spMk id="2" creationId="{8174D1CF-52F8-4378-A2FC-2F7F5427A4E1}"/>
          </ac:spMkLst>
        </pc:spChg>
        <pc:spChg chg="del">
          <ac:chgData name="Ekaterina Elmikeyeva" userId="59f22de1-d2b3-411f-97f8-ad6893c2cd8a" providerId="ADAL" clId="{9C4AF90A-6BF3-4DA4-821D-82E40A3A0D3F}" dt="2022-03-17T07:57:58.276" v="1792" actId="478"/>
          <ac:spMkLst>
            <pc:docMk/>
            <pc:sldMk cId="3908598223" sldId="8517"/>
            <ac:spMk id="3" creationId="{E18E7EED-9F7F-4110-87CB-76BDC4190511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4" creationId="{1E370D54-3C5E-4BD2-94D4-BF5119F4A0BD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5" creationId="{12993C24-B671-4BD8-9F4F-42E30EF2ED90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6" creationId="{E4D045F8-F06E-44A2-B822-CC95244D29D6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7" creationId="{DA2EF7C4-5AEA-43B9-9850-36F679A2EA74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8" creationId="{49605769-98F4-4C94-A6D8-663D937151C2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9" creationId="{1291263A-1936-4A59-AD02-B054899F727D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10" creationId="{CCF94133-F357-42B6-B4EE-B9859BB10C7E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11" creationId="{D78EA366-0CA6-453B-A976-82AFB51011E2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12" creationId="{83A40785-F903-46B7-8A5A-658998126CED}"/>
          </ac:spMkLst>
        </pc:spChg>
        <pc:spChg chg="del">
          <ac:chgData name="Ekaterina Elmikeyeva" userId="59f22de1-d2b3-411f-97f8-ad6893c2cd8a" providerId="ADAL" clId="{9C4AF90A-6BF3-4DA4-821D-82E40A3A0D3F}" dt="2022-03-17T07:57:31.935" v="1768" actId="478"/>
          <ac:spMkLst>
            <pc:docMk/>
            <pc:sldMk cId="3908598223" sldId="8517"/>
            <ac:spMk id="13" creationId="{EF1B3AAC-AD4D-4607-A783-A334F497D23D}"/>
          </ac:spMkLst>
        </pc:spChg>
        <pc:spChg chg="add del mod">
          <ac:chgData name="Ekaterina Elmikeyeva" userId="59f22de1-d2b3-411f-97f8-ad6893c2cd8a" providerId="ADAL" clId="{9C4AF90A-6BF3-4DA4-821D-82E40A3A0D3F}" dt="2022-03-17T07:58:00.078" v="1793" actId="478"/>
          <ac:spMkLst>
            <pc:docMk/>
            <pc:sldMk cId="3908598223" sldId="8517"/>
            <ac:spMk id="15" creationId="{D3B710A0-EEC2-4572-9735-1E0BCD22EB1C}"/>
          </ac:spMkLst>
        </pc:spChg>
        <pc:picChg chg="add mod">
          <ac:chgData name="Ekaterina Elmikeyeva" userId="59f22de1-d2b3-411f-97f8-ad6893c2cd8a" providerId="ADAL" clId="{9C4AF90A-6BF3-4DA4-821D-82E40A3A0D3F}" dt="2022-03-17T08:01:52.769" v="1800" actId="14100"/>
          <ac:picMkLst>
            <pc:docMk/>
            <pc:sldMk cId="3908598223" sldId="8517"/>
            <ac:picMk id="1026" creationId="{56BB7BDD-DC39-4DA0-B901-262AE542BDDB}"/>
          </ac:picMkLst>
        </pc:picChg>
      </pc:sldChg>
      <pc:sldChg chg="add">
        <pc:chgData name="Ekaterina Elmikeyeva" userId="59f22de1-d2b3-411f-97f8-ad6893c2cd8a" providerId="ADAL" clId="{9C4AF90A-6BF3-4DA4-821D-82E40A3A0D3F}" dt="2022-03-17T09:07:01.502" v="1933" actId="2890"/>
        <pc:sldMkLst>
          <pc:docMk/>
          <pc:sldMk cId="1488242557" sldId="8518"/>
        </pc:sldMkLst>
      </pc:sldChg>
      <pc:sldChg chg="add del">
        <pc:chgData name="Ekaterina Elmikeyeva" userId="59f22de1-d2b3-411f-97f8-ad6893c2cd8a" providerId="ADAL" clId="{9C4AF90A-6BF3-4DA4-821D-82E40A3A0D3F}" dt="2022-03-17T07:54:57.588" v="1766" actId="47"/>
        <pc:sldMkLst>
          <pc:docMk/>
          <pc:sldMk cId="4140474215" sldId="8518"/>
        </pc:sldMkLst>
      </pc:sldChg>
      <pc:sldChg chg="add del">
        <pc:chgData name="Ekaterina Elmikeyeva" userId="59f22de1-d2b3-411f-97f8-ad6893c2cd8a" providerId="ADAL" clId="{9C4AF90A-6BF3-4DA4-821D-82E40A3A0D3F}" dt="2022-03-17T07:54:58.964" v="1767" actId="47"/>
        <pc:sldMkLst>
          <pc:docMk/>
          <pc:sldMk cId="457932810" sldId="8519"/>
        </pc:sldMkLst>
      </pc:sldChg>
      <pc:sldChg chg="delSp modSp add mod ord">
        <pc:chgData name="Ekaterina Elmikeyeva" userId="59f22de1-d2b3-411f-97f8-ad6893c2cd8a" providerId="ADAL" clId="{9C4AF90A-6BF3-4DA4-821D-82E40A3A0D3F}" dt="2022-03-18T03:43:14.030" v="2389" actId="20577"/>
        <pc:sldMkLst>
          <pc:docMk/>
          <pc:sldMk cId="387639740" sldId="8521"/>
        </pc:sldMkLst>
        <pc:spChg chg="mod">
          <ac:chgData name="Ekaterina Elmikeyeva" userId="59f22de1-d2b3-411f-97f8-ad6893c2cd8a" providerId="ADAL" clId="{9C4AF90A-6BF3-4DA4-821D-82E40A3A0D3F}" dt="2022-03-18T03:39:02.632" v="2142" actId="20577"/>
          <ac:spMkLst>
            <pc:docMk/>
            <pc:sldMk cId="387639740" sldId="8521"/>
            <ac:spMk id="2" creationId="{FC399F59-447D-4941-9507-FEA2C78E5BCA}"/>
          </ac:spMkLst>
        </pc:spChg>
        <pc:spChg chg="mod">
          <ac:chgData name="Ekaterina Elmikeyeva" userId="59f22de1-d2b3-411f-97f8-ad6893c2cd8a" providerId="ADAL" clId="{9C4AF90A-6BF3-4DA4-821D-82E40A3A0D3F}" dt="2022-03-18T03:40:35.732" v="2286" actId="207"/>
          <ac:spMkLst>
            <pc:docMk/>
            <pc:sldMk cId="387639740" sldId="8521"/>
            <ac:spMk id="4" creationId="{EFDA99EF-E936-4F8D-B3B3-CF054B1F9DAB}"/>
          </ac:spMkLst>
        </pc:spChg>
        <pc:spChg chg="del">
          <ac:chgData name="Ekaterina Elmikeyeva" userId="59f22de1-d2b3-411f-97f8-ad6893c2cd8a" providerId="ADAL" clId="{9C4AF90A-6BF3-4DA4-821D-82E40A3A0D3F}" dt="2022-03-18T03:40:30.997" v="2285" actId="478"/>
          <ac:spMkLst>
            <pc:docMk/>
            <pc:sldMk cId="387639740" sldId="8521"/>
            <ac:spMk id="5" creationId="{6756DEB7-0EF4-4772-BCA8-537AE76F8AEB}"/>
          </ac:spMkLst>
        </pc:spChg>
        <pc:spChg chg="mod">
          <ac:chgData name="Ekaterina Elmikeyeva" userId="59f22de1-d2b3-411f-97f8-ad6893c2cd8a" providerId="ADAL" clId="{9C4AF90A-6BF3-4DA4-821D-82E40A3A0D3F}" dt="2022-03-18T03:43:14.030" v="2389" actId="20577"/>
          <ac:spMkLst>
            <pc:docMk/>
            <pc:sldMk cId="387639740" sldId="8521"/>
            <ac:spMk id="8" creationId="{F0116E36-249D-4056-96C1-76A0AE4E6C42}"/>
          </ac:spMkLst>
        </pc:spChg>
        <pc:spChg chg="del">
          <ac:chgData name="Ekaterina Elmikeyeva" userId="59f22de1-d2b3-411f-97f8-ad6893c2cd8a" providerId="ADAL" clId="{9C4AF90A-6BF3-4DA4-821D-82E40A3A0D3F}" dt="2022-03-18T03:40:27.426" v="2284" actId="478"/>
          <ac:spMkLst>
            <pc:docMk/>
            <pc:sldMk cId="387639740" sldId="8521"/>
            <ac:spMk id="10" creationId="{909C5C44-5E56-433C-87B2-C25E42DC9FC6}"/>
          </ac:spMkLst>
        </pc:spChg>
      </pc:sldChg>
      <pc:sldChg chg="modSp add mod">
        <pc:chgData name="Ekaterina Elmikeyeva" userId="59f22de1-d2b3-411f-97f8-ad6893c2cd8a" providerId="ADAL" clId="{9C4AF90A-6BF3-4DA4-821D-82E40A3A0D3F}" dt="2022-03-18T03:44:10.551" v="2423" actId="20577"/>
        <pc:sldMkLst>
          <pc:docMk/>
          <pc:sldMk cId="2391650365" sldId="8522"/>
        </pc:sldMkLst>
        <pc:spChg chg="mod">
          <ac:chgData name="Ekaterina Elmikeyeva" userId="59f22de1-d2b3-411f-97f8-ad6893c2cd8a" providerId="ADAL" clId="{9C4AF90A-6BF3-4DA4-821D-82E40A3A0D3F}" dt="2022-03-18T03:44:10.551" v="2423" actId="20577"/>
          <ac:spMkLst>
            <pc:docMk/>
            <pc:sldMk cId="2391650365" sldId="8522"/>
            <ac:spMk id="8" creationId="{F0116E36-249D-4056-96C1-76A0AE4E6C42}"/>
          </ac:spMkLst>
        </pc:spChg>
      </pc:sldChg>
      <pc:sldChg chg="modSp add mod">
        <pc:chgData name="Ekaterina Elmikeyeva" userId="59f22de1-d2b3-411f-97f8-ad6893c2cd8a" providerId="ADAL" clId="{9C4AF90A-6BF3-4DA4-821D-82E40A3A0D3F}" dt="2022-03-18T03:45:14.678" v="2448" actId="20577"/>
        <pc:sldMkLst>
          <pc:docMk/>
          <pc:sldMk cId="3058713933" sldId="8523"/>
        </pc:sldMkLst>
        <pc:spChg chg="mod">
          <ac:chgData name="Ekaterina Elmikeyeva" userId="59f22de1-d2b3-411f-97f8-ad6893c2cd8a" providerId="ADAL" clId="{9C4AF90A-6BF3-4DA4-821D-82E40A3A0D3F}" dt="2022-03-18T03:45:14.678" v="2448" actId="20577"/>
          <ac:spMkLst>
            <pc:docMk/>
            <pc:sldMk cId="3058713933" sldId="8523"/>
            <ac:spMk id="8" creationId="{F0116E36-249D-4056-96C1-76A0AE4E6C42}"/>
          </ac:spMkLst>
        </pc:spChg>
      </pc:sldChg>
      <pc:sldChg chg="modSp add mod">
        <pc:chgData name="Ekaterina Elmikeyeva" userId="59f22de1-d2b3-411f-97f8-ad6893c2cd8a" providerId="ADAL" clId="{9C4AF90A-6BF3-4DA4-821D-82E40A3A0D3F}" dt="2022-03-18T04:03:46.119" v="2458" actId="20577"/>
        <pc:sldMkLst>
          <pc:docMk/>
          <pc:sldMk cId="1523061738" sldId="8524"/>
        </pc:sldMkLst>
        <pc:spChg chg="mod">
          <ac:chgData name="Ekaterina Elmikeyeva" userId="59f22de1-d2b3-411f-97f8-ad6893c2cd8a" providerId="ADAL" clId="{9C4AF90A-6BF3-4DA4-821D-82E40A3A0D3F}" dt="2022-03-18T04:03:46.119" v="2458" actId="20577"/>
          <ac:spMkLst>
            <pc:docMk/>
            <pc:sldMk cId="1523061738" sldId="8524"/>
            <ac:spMk id="8" creationId="{F0116E36-249D-4056-96C1-76A0AE4E6C42}"/>
          </ac:spMkLst>
        </pc:spChg>
      </pc:sldChg>
    </pc:docChg>
  </pc:docChgLst>
  <pc:docChgLst>
    <pc:chgData name="Alexey Pyatov" userId="f0e75fff-3b84-44a9-bbce-7094c94d8986" providerId="ADAL" clId="{D4C2D3C4-0470-4BFA-8D16-1360EA96AE10}"/>
    <pc:docChg chg="undo custSel addSld delSld modSld sldOrd modMainMaster">
      <pc:chgData name="Alexey Pyatov" userId="f0e75fff-3b84-44a9-bbce-7094c94d8986" providerId="ADAL" clId="{D4C2D3C4-0470-4BFA-8D16-1360EA96AE10}" dt="2022-03-18T07:06:52.718" v="1235" actId="47"/>
      <pc:docMkLst>
        <pc:docMk/>
      </pc:docMkLst>
      <pc:sldChg chg="addSp modSp mod">
        <pc:chgData name="Alexey Pyatov" userId="f0e75fff-3b84-44a9-bbce-7094c94d8986" providerId="ADAL" clId="{D4C2D3C4-0470-4BFA-8D16-1360EA96AE10}" dt="2022-03-17T12:03:57.747" v="925" actId="404"/>
        <pc:sldMkLst>
          <pc:docMk/>
          <pc:sldMk cId="2447002939" sldId="256"/>
        </pc:sldMkLst>
        <pc:spChg chg="mod">
          <ac:chgData name="Alexey Pyatov" userId="f0e75fff-3b84-44a9-bbce-7094c94d8986" providerId="ADAL" clId="{D4C2D3C4-0470-4BFA-8D16-1360EA96AE10}" dt="2022-03-02T14:28:47.785" v="69" actId="1076"/>
          <ac:spMkLst>
            <pc:docMk/>
            <pc:sldMk cId="2447002939" sldId="256"/>
            <ac:spMk id="3" creationId="{7CB5983F-48B7-484D-95A4-081A3A2C9B70}"/>
          </ac:spMkLst>
        </pc:spChg>
        <pc:spChg chg="add mod">
          <ac:chgData name="Alexey Pyatov" userId="f0e75fff-3b84-44a9-bbce-7094c94d8986" providerId="ADAL" clId="{D4C2D3C4-0470-4BFA-8D16-1360EA96AE10}" dt="2022-03-17T12:03:57.747" v="925" actId="404"/>
          <ac:spMkLst>
            <pc:docMk/>
            <pc:sldMk cId="2447002939" sldId="256"/>
            <ac:spMk id="5" creationId="{2B6D0664-50C9-45C3-A5D9-CE805500391F}"/>
          </ac:spMkLst>
        </pc:spChg>
      </pc:sldChg>
      <pc:sldChg chg="del">
        <pc:chgData name="Alexey Pyatov" userId="f0e75fff-3b84-44a9-bbce-7094c94d8986" providerId="ADAL" clId="{D4C2D3C4-0470-4BFA-8D16-1360EA96AE10}" dt="2022-03-17T12:04:27.056" v="927" actId="47"/>
        <pc:sldMkLst>
          <pc:docMk/>
          <pc:sldMk cId="2425589114" sldId="257"/>
        </pc:sldMkLst>
      </pc:sldChg>
      <pc:sldChg chg="del">
        <pc:chgData name="Alexey Pyatov" userId="f0e75fff-3b84-44a9-bbce-7094c94d8986" providerId="ADAL" clId="{D4C2D3C4-0470-4BFA-8D16-1360EA96AE10}" dt="2022-03-17T12:04:27.056" v="927" actId="47"/>
        <pc:sldMkLst>
          <pc:docMk/>
          <pc:sldMk cId="527202528" sldId="258"/>
        </pc:sldMkLst>
      </pc:sldChg>
      <pc:sldChg chg="modSp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2574678091" sldId="260"/>
        </pc:sldMkLst>
        <pc:spChg chg="mod">
          <ac:chgData name="Alexey Pyatov" userId="f0e75fff-3b84-44a9-bbce-7094c94d8986" providerId="ADAL" clId="{D4C2D3C4-0470-4BFA-8D16-1360EA96AE10}" dt="2022-03-02T14:59:15.788" v="913" actId="20577"/>
          <ac:spMkLst>
            <pc:docMk/>
            <pc:sldMk cId="2574678091" sldId="260"/>
            <ac:spMk id="2" creationId="{96A5EDD4-86AC-4670-9322-8A061FC40FA3}"/>
          </ac:spMkLst>
        </pc:spChg>
      </pc:sldChg>
      <pc:sldChg chg="modSp mod">
        <pc:chgData name="Alexey Pyatov" userId="f0e75fff-3b84-44a9-bbce-7094c94d8986" providerId="ADAL" clId="{D4C2D3C4-0470-4BFA-8D16-1360EA96AE10}" dt="2022-03-17T12:06:59.134" v="1060" actId="20577"/>
        <pc:sldMkLst>
          <pc:docMk/>
          <pc:sldMk cId="2816667590" sldId="261"/>
        </pc:sldMkLst>
        <pc:spChg chg="mod">
          <ac:chgData name="Alexey Pyatov" userId="f0e75fff-3b84-44a9-bbce-7094c94d8986" providerId="ADAL" clId="{D4C2D3C4-0470-4BFA-8D16-1360EA96AE10}" dt="2022-03-17T12:06:59.134" v="1060" actId="20577"/>
          <ac:spMkLst>
            <pc:docMk/>
            <pc:sldMk cId="2816667590" sldId="261"/>
            <ac:spMk id="3" creationId="{062DDD74-DF7B-4694-93A9-5CDE2546A326}"/>
          </ac:spMkLst>
        </pc:spChg>
      </pc:sldChg>
      <pc:sldChg chg="modSp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33664213" sldId="267"/>
        </pc:sldMkLst>
        <pc:spChg chg="mod">
          <ac:chgData name="Alexey Pyatov" userId="f0e75fff-3b84-44a9-bbce-7094c94d8986" providerId="ADAL" clId="{D4C2D3C4-0470-4BFA-8D16-1360EA96AE10}" dt="2022-03-02T14:52:46.070" v="754" actId="20577"/>
          <ac:spMkLst>
            <pc:docMk/>
            <pc:sldMk cId="33664213" sldId="267"/>
            <ac:spMk id="3" creationId="{7AFB1041-33A6-46D5-B36F-111A5EB24E61}"/>
          </ac:spMkLst>
        </pc:spChg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747495513" sldId="268"/>
        </pc:sldMkLst>
      </pc:sldChg>
      <pc:sldChg chg="del">
        <pc:chgData name="Alexey Pyatov" userId="f0e75fff-3b84-44a9-bbce-7094c94d8986" providerId="ADAL" clId="{D4C2D3C4-0470-4BFA-8D16-1360EA96AE10}" dt="2022-03-02T14:54:33.611" v="780" actId="47"/>
        <pc:sldMkLst>
          <pc:docMk/>
          <pc:sldMk cId="1808623069" sldId="269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4239530446" sldId="270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372979415" sldId="271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631426756" sldId="272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278539268" sldId="274"/>
        </pc:sldMkLst>
      </pc:sldChg>
      <pc:sldChg chg="del">
        <pc:chgData name="Alexey Pyatov" userId="f0e75fff-3b84-44a9-bbce-7094c94d8986" providerId="ADAL" clId="{D4C2D3C4-0470-4BFA-8D16-1360EA96AE10}" dt="2022-03-02T14:50:15.129" v="651" actId="47"/>
        <pc:sldMkLst>
          <pc:docMk/>
          <pc:sldMk cId="3079129742" sldId="275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3440453272" sldId="277"/>
        </pc:sldMkLst>
      </pc:sldChg>
      <pc:sldChg chg="modSp mod">
        <pc:chgData name="Alexey Pyatov" userId="f0e75fff-3b84-44a9-bbce-7094c94d8986" providerId="ADAL" clId="{D4C2D3C4-0470-4BFA-8D16-1360EA96AE10}" dt="2022-03-02T14:34:14.754" v="126" actId="20577"/>
        <pc:sldMkLst>
          <pc:docMk/>
          <pc:sldMk cId="4007219292" sldId="293"/>
        </pc:sldMkLst>
        <pc:spChg chg="mod">
          <ac:chgData name="Alexey Pyatov" userId="f0e75fff-3b84-44a9-bbce-7094c94d8986" providerId="ADAL" clId="{D4C2D3C4-0470-4BFA-8D16-1360EA96AE10}" dt="2022-03-02T14:34:14.754" v="126" actId="20577"/>
          <ac:spMkLst>
            <pc:docMk/>
            <pc:sldMk cId="4007219292" sldId="293"/>
            <ac:spMk id="3" creationId="{7B7A98A9-7DE9-4AF0-B9EF-C5E543AA01E8}"/>
          </ac:spMkLst>
        </pc:spChg>
      </pc:sldChg>
      <pc:sldChg chg="addSp delSp modSp mod">
        <pc:chgData name="Alexey Pyatov" userId="f0e75fff-3b84-44a9-bbce-7094c94d8986" providerId="ADAL" clId="{D4C2D3C4-0470-4BFA-8D16-1360EA96AE10}" dt="2022-03-02T14:51:39.839" v="720" actId="478"/>
        <pc:sldMkLst>
          <pc:docMk/>
          <pc:sldMk cId="1521940094" sldId="308"/>
        </pc:sldMkLst>
        <pc:spChg chg="add del mod">
          <ac:chgData name="Alexey Pyatov" userId="f0e75fff-3b84-44a9-bbce-7094c94d8986" providerId="ADAL" clId="{D4C2D3C4-0470-4BFA-8D16-1360EA96AE10}" dt="2022-03-02T14:51:39.839" v="720" actId="478"/>
          <ac:spMkLst>
            <pc:docMk/>
            <pc:sldMk cId="1521940094" sldId="308"/>
            <ac:spMk id="7" creationId="{D5194018-8215-4605-B504-61F851F51E67}"/>
          </ac:spMkLst>
        </pc:spChg>
      </pc:sldChg>
      <pc:sldChg chg="addSp modSp mod">
        <pc:chgData name="Alexey Pyatov" userId="f0e75fff-3b84-44a9-bbce-7094c94d8986" providerId="ADAL" clId="{D4C2D3C4-0470-4BFA-8D16-1360EA96AE10}" dt="2022-03-02T14:43:01.616" v="375" actId="20577"/>
        <pc:sldMkLst>
          <pc:docMk/>
          <pc:sldMk cId="2238186865" sldId="321"/>
        </pc:sldMkLst>
        <pc:spChg chg="add mod">
          <ac:chgData name="Alexey Pyatov" userId="f0e75fff-3b84-44a9-bbce-7094c94d8986" providerId="ADAL" clId="{D4C2D3C4-0470-4BFA-8D16-1360EA96AE10}" dt="2022-03-02T14:43:01.616" v="375" actId="20577"/>
          <ac:spMkLst>
            <pc:docMk/>
            <pc:sldMk cId="2238186865" sldId="321"/>
            <ac:spMk id="6" creationId="{BB52EC15-72F1-403A-B6CC-57A2CF1E284C}"/>
          </ac:spMkLst>
        </pc:spChg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3705573456" sldId="322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961110550" sldId="323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157263672" sldId="324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3116239661" sldId="325"/>
        </pc:sldMkLst>
      </pc:sldChg>
      <pc:sldChg chg="addSp modSp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2681483844" sldId="326"/>
        </pc:sldMkLst>
        <pc:spChg chg="add mod">
          <ac:chgData name="Alexey Pyatov" userId="f0e75fff-3b84-44a9-bbce-7094c94d8986" providerId="ADAL" clId="{D4C2D3C4-0470-4BFA-8D16-1360EA96AE10}" dt="2022-03-02T14:54:06.627" v="769" actId="6549"/>
          <ac:spMkLst>
            <pc:docMk/>
            <pc:sldMk cId="2681483844" sldId="326"/>
            <ac:spMk id="3" creationId="{0E6C7497-6471-4BC2-9A22-0B14F05FCCFE}"/>
          </ac:spMkLst>
        </pc:spChg>
        <pc:spChg chg="add mod">
          <ac:chgData name="Alexey Pyatov" userId="f0e75fff-3b84-44a9-bbce-7094c94d8986" providerId="ADAL" clId="{D4C2D3C4-0470-4BFA-8D16-1360EA96AE10}" dt="2022-03-02T14:54:18.592" v="779" actId="20577"/>
          <ac:spMkLst>
            <pc:docMk/>
            <pc:sldMk cId="2681483844" sldId="326"/>
            <ac:spMk id="5" creationId="{EEC79DA9-50B6-439E-9F21-2E783D7460BD}"/>
          </ac:spMkLst>
        </pc:spChg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047667100" sldId="327"/>
        </pc:sldMkLst>
      </pc:sldChg>
      <pc:sldChg chg="delSp modSp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1890162981" sldId="328"/>
        </pc:sldMkLst>
        <pc:spChg chg="del">
          <ac:chgData name="Alexey Pyatov" userId="f0e75fff-3b84-44a9-bbce-7094c94d8986" providerId="ADAL" clId="{D4C2D3C4-0470-4BFA-8D16-1360EA96AE10}" dt="2022-03-02T14:54:44.995" v="801" actId="478"/>
          <ac:spMkLst>
            <pc:docMk/>
            <pc:sldMk cId="1890162981" sldId="328"/>
            <ac:spMk id="2" creationId="{67E8DCCE-EC3F-45C6-858A-770E530C2C17}"/>
          </ac:spMkLst>
        </pc:spChg>
        <pc:spChg chg="mod">
          <ac:chgData name="Alexey Pyatov" userId="f0e75fff-3b84-44a9-bbce-7094c94d8986" providerId="ADAL" clId="{D4C2D3C4-0470-4BFA-8D16-1360EA96AE10}" dt="2022-03-02T14:54:41.876" v="800" actId="20577"/>
          <ac:spMkLst>
            <pc:docMk/>
            <pc:sldMk cId="1890162981" sldId="328"/>
            <ac:spMk id="3" creationId="{393C5847-3E05-494A-9B63-4867E21C9F32}"/>
          </ac:spMkLst>
        </pc:spChg>
      </pc:sldChg>
      <pc:sldChg chg="addSp delSp modSp del mod">
        <pc:chgData name="Alexey Pyatov" userId="f0e75fff-3b84-44a9-bbce-7094c94d8986" providerId="ADAL" clId="{D4C2D3C4-0470-4BFA-8D16-1360EA96AE10}" dt="2022-03-17T12:04:23.332" v="926" actId="47"/>
        <pc:sldMkLst>
          <pc:docMk/>
          <pc:sldMk cId="1785209753" sldId="330"/>
        </pc:sldMkLst>
        <pc:spChg chg="del">
          <ac:chgData name="Alexey Pyatov" userId="f0e75fff-3b84-44a9-bbce-7094c94d8986" providerId="ADAL" clId="{D4C2D3C4-0470-4BFA-8D16-1360EA96AE10}" dt="2022-03-02T11:50:14.651" v="0" actId="478"/>
          <ac:spMkLst>
            <pc:docMk/>
            <pc:sldMk cId="1785209753" sldId="330"/>
            <ac:spMk id="3" creationId="{7CB5983F-48B7-484D-95A4-081A3A2C9B70}"/>
          </ac:spMkLst>
        </pc:spChg>
        <pc:spChg chg="add del mod">
          <ac:chgData name="Alexey Pyatov" userId="f0e75fff-3b84-44a9-bbce-7094c94d8986" providerId="ADAL" clId="{D4C2D3C4-0470-4BFA-8D16-1360EA96AE10}" dt="2022-03-02T11:50:17.133" v="1" actId="478"/>
          <ac:spMkLst>
            <pc:docMk/>
            <pc:sldMk cId="1785209753" sldId="330"/>
            <ac:spMk id="5" creationId="{6F222294-7DB7-49CC-A8C9-785B0201F645}"/>
          </ac:spMkLst>
        </pc:spChg>
        <pc:spChg chg="mod">
          <ac:chgData name="Alexey Pyatov" userId="f0e75fff-3b84-44a9-bbce-7094c94d8986" providerId="ADAL" clId="{D4C2D3C4-0470-4BFA-8D16-1360EA96AE10}" dt="2022-03-02T11:50:45.476" v="32" actId="20577"/>
          <ac:spMkLst>
            <pc:docMk/>
            <pc:sldMk cId="1785209753" sldId="330"/>
            <ac:spMk id="8" creationId="{EB40F2E0-796E-4A9B-83BC-48D7AC7841A3}"/>
          </ac:spMkLst>
        </pc:spChg>
      </pc:sldChg>
      <pc:sldChg chg="delSp mod">
        <pc:chgData name="Alexey Pyatov" userId="f0e75fff-3b84-44a9-bbce-7094c94d8986" providerId="ADAL" clId="{D4C2D3C4-0470-4BFA-8D16-1360EA96AE10}" dt="2022-03-17T12:12:51.392" v="1234" actId="478"/>
        <pc:sldMkLst>
          <pc:docMk/>
          <pc:sldMk cId="1465980801" sldId="346"/>
        </pc:sldMkLst>
        <pc:spChg chg="del">
          <ac:chgData name="Alexey Pyatov" userId="f0e75fff-3b84-44a9-bbce-7094c94d8986" providerId="ADAL" clId="{D4C2D3C4-0470-4BFA-8D16-1360EA96AE10}" dt="2022-03-17T12:12:51.392" v="1234" actId="478"/>
          <ac:spMkLst>
            <pc:docMk/>
            <pc:sldMk cId="1465980801" sldId="346"/>
            <ac:spMk id="3" creationId="{57F386A2-2652-4069-A5AA-6618824C1104}"/>
          </ac:spMkLst>
        </pc:spChg>
        <pc:spChg chg="del">
          <ac:chgData name="Alexey Pyatov" userId="f0e75fff-3b84-44a9-bbce-7094c94d8986" providerId="ADAL" clId="{D4C2D3C4-0470-4BFA-8D16-1360EA96AE10}" dt="2022-03-17T12:12:51.392" v="1234" actId="478"/>
          <ac:spMkLst>
            <pc:docMk/>
            <pc:sldMk cId="1465980801" sldId="346"/>
            <ac:spMk id="4" creationId="{222E90A9-943D-4EDD-BCD4-7CA7C43327A8}"/>
          </ac:spMkLst>
        </pc:spChg>
      </pc:sldChg>
      <pc:sldChg chg="addSp delSp modSp mod modClrScheme chgLayout">
        <pc:chgData name="Alexey Pyatov" userId="f0e75fff-3b84-44a9-bbce-7094c94d8986" providerId="ADAL" clId="{D4C2D3C4-0470-4BFA-8D16-1360EA96AE10}" dt="2022-03-17T12:12:06.320" v="1231" actId="14100"/>
        <pc:sldMkLst>
          <pc:docMk/>
          <pc:sldMk cId="3296218032" sldId="347"/>
        </pc:sldMkLst>
        <pc:picChg chg="del mod">
          <ac:chgData name="Alexey Pyatov" userId="f0e75fff-3b84-44a9-bbce-7094c94d8986" providerId="ADAL" clId="{D4C2D3C4-0470-4BFA-8D16-1360EA96AE10}" dt="2022-03-17T12:11:53.853" v="1227" actId="478"/>
          <ac:picMkLst>
            <pc:docMk/>
            <pc:sldMk cId="3296218032" sldId="347"/>
            <ac:picMk id="3" creationId="{57161CB4-EE5F-0E48-8543-D457BF82B2B0}"/>
          </ac:picMkLst>
        </pc:picChg>
        <pc:picChg chg="add mod">
          <ac:chgData name="Alexey Pyatov" userId="f0e75fff-3b84-44a9-bbce-7094c94d8986" providerId="ADAL" clId="{D4C2D3C4-0470-4BFA-8D16-1360EA96AE10}" dt="2022-03-17T12:12:06.320" v="1231" actId="14100"/>
          <ac:picMkLst>
            <pc:docMk/>
            <pc:sldMk cId="3296218032" sldId="347"/>
            <ac:picMk id="4" creationId="{1A1C178A-64A0-4A8B-8D56-D456508376FF}"/>
          </ac:picMkLst>
        </pc:picChg>
      </pc:sldChg>
      <pc:sldChg chg="delSp mod">
        <pc:chgData name="Alexey Pyatov" userId="f0e75fff-3b84-44a9-bbce-7094c94d8986" providerId="ADAL" clId="{D4C2D3C4-0470-4BFA-8D16-1360EA96AE10}" dt="2022-03-17T12:12:33.853" v="1233" actId="478"/>
        <pc:sldMkLst>
          <pc:docMk/>
          <pc:sldMk cId="4268556333" sldId="368"/>
        </pc:sldMkLst>
        <pc:spChg chg="del">
          <ac:chgData name="Alexey Pyatov" userId="f0e75fff-3b84-44a9-bbce-7094c94d8986" providerId="ADAL" clId="{D4C2D3C4-0470-4BFA-8D16-1360EA96AE10}" dt="2022-03-17T12:12:31.858" v="1232" actId="478"/>
          <ac:spMkLst>
            <pc:docMk/>
            <pc:sldMk cId="4268556333" sldId="368"/>
            <ac:spMk id="4" creationId="{BE6AA892-4F41-48DA-95AC-7ABFEC37F564}"/>
          </ac:spMkLst>
        </pc:spChg>
        <pc:spChg chg="del">
          <ac:chgData name="Alexey Pyatov" userId="f0e75fff-3b84-44a9-bbce-7094c94d8986" providerId="ADAL" clId="{D4C2D3C4-0470-4BFA-8D16-1360EA96AE10}" dt="2022-03-17T12:12:33.853" v="1233" actId="478"/>
          <ac:spMkLst>
            <pc:docMk/>
            <pc:sldMk cId="4268556333" sldId="368"/>
            <ac:spMk id="5" creationId="{2AA01C25-C222-4593-A294-4415EA4A2B2C}"/>
          </ac:spMkLst>
        </pc:spChg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3660016891" sldId="8498"/>
        </pc:sldMkLst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601387137" sldId="8499"/>
        </pc:sldMkLst>
      </pc:sldChg>
      <pc:sldChg chg="del">
        <pc:chgData name="Alexey Pyatov" userId="f0e75fff-3b84-44a9-bbce-7094c94d8986" providerId="ADAL" clId="{D4C2D3C4-0470-4BFA-8D16-1360EA96AE10}" dt="2022-03-02T14:46:57.196" v="416" actId="47"/>
        <pc:sldMkLst>
          <pc:docMk/>
          <pc:sldMk cId="595737565" sldId="8500"/>
        </pc:sldMkLst>
      </pc:sldChg>
      <pc:sldChg chg="delSp modSp add mod ord">
        <pc:chgData name="Alexey Pyatov" userId="f0e75fff-3b84-44a9-bbce-7094c94d8986" providerId="ADAL" clId="{D4C2D3C4-0470-4BFA-8D16-1360EA96AE10}" dt="2022-03-02T11:52:01.184" v="39"/>
        <pc:sldMkLst>
          <pc:docMk/>
          <pc:sldMk cId="3710859722" sldId="8501"/>
        </pc:sldMkLst>
        <pc:spChg chg="del">
          <ac:chgData name="Alexey Pyatov" userId="f0e75fff-3b84-44a9-bbce-7094c94d8986" providerId="ADAL" clId="{D4C2D3C4-0470-4BFA-8D16-1360EA96AE10}" dt="2022-03-02T11:51:33.774" v="36" actId="478"/>
          <ac:spMkLst>
            <pc:docMk/>
            <pc:sldMk cId="3710859722" sldId="8501"/>
            <ac:spMk id="3" creationId="{01072067-5E02-4027-9C52-D0E1EFF9FB0F}"/>
          </ac:spMkLst>
        </pc:spChg>
        <pc:spChg chg="del">
          <ac:chgData name="Alexey Pyatov" userId="f0e75fff-3b84-44a9-bbce-7094c94d8986" providerId="ADAL" clId="{D4C2D3C4-0470-4BFA-8D16-1360EA96AE10}" dt="2022-03-02T11:51:30.688" v="35" actId="478"/>
          <ac:spMkLst>
            <pc:docMk/>
            <pc:sldMk cId="3710859722" sldId="8501"/>
            <ac:spMk id="4" creationId="{EFDA99EF-E936-4F8D-B3B3-CF054B1F9DAB}"/>
          </ac:spMkLst>
        </pc:spChg>
        <pc:spChg chg="del">
          <ac:chgData name="Alexey Pyatov" userId="f0e75fff-3b84-44a9-bbce-7094c94d8986" providerId="ADAL" clId="{D4C2D3C4-0470-4BFA-8D16-1360EA96AE10}" dt="2022-03-02T11:51:30.688" v="35" actId="478"/>
          <ac:spMkLst>
            <pc:docMk/>
            <pc:sldMk cId="3710859722" sldId="8501"/>
            <ac:spMk id="8" creationId="{F0116E36-249D-4056-96C1-76A0AE4E6C42}"/>
          </ac:spMkLst>
        </pc:spChg>
        <pc:spChg chg="mod">
          <ac:chgData name="Alexey Pyatov" userId="f0e75fff-3b84-44a9-bbce-7094c94d8986" providerId="ADAL" clId="{D4C2D3C4-0470-4BFA-8D16-1360EA96AE10}" dt="2022-03-02T11:51:53.389" v="37"/>
          <ac:spMkLst>
            <pc:docMk/>
            <pc:sldMk cId="3710859722" sldId="8501"/>
            <ac:spMk id="9" creationId="{11C369E3-A481-4ECB-B644-FD29941B9414}"/>
          </ac:spMkLst>
        </pc:spChg>
        <pc:cxnChg chg="del mod">
          <ac:chgData name="Alexey Pyatov" userId="f0e75fff-3b84-44a9-bbce-7094c94d8986" providerId="ADAL" clId="{D4C2D3C4-0470-4BFA-8D16-1360EA96AE10}" dt="2022-03-02T11:51:33.774" v="36" actId="478"/>
          <ac:cxnSpMkLst>
            <pc:docMk/>
            <pc:sldMk cId="3710859722" sldId="8501"/>
            <ac:cxnSpMk id="11" creationId="{84D112EB-CE6A-4F7F-928F-21F9F13D95D1}"/>
          </ac:cxnSpMkLst>
        </pc:cxnChg>
      </pc:sldChg>
      <pc:sldChg chg="delSp modSp new mod ord">
        <pc:chgData name="Alexey Pyatov" userId="f0e75fff-3b84-44a9-bbce-7094c94d8986" providerId="ADAL" clId="{D4C2D3C4-0470-4BFA-8D16-1360EA96AE10}" dt="2022-03-02T14:35:28.620" v="179"/>
        <pc:sldMkLst>
          <pc:docMk/>
          <pc:sldMk cId="4249210624" sldId="8502"/>
        </pc:sldMkLst>
        <pc:spChg chg="mod">
          <ac:chgData name="Alexey Pyatov" userId="f0e75fff-3b84-44a9-bbce-7094c94d8986" providerId="ADAL" clId="{D4C2D3C4-0470-4BFA-8D16-1360EA96AE10}" dt="2022-03-02T14:35:14.148" v="177" actId="20577"/>
          <ac:spMkLst>
            <pc:docMk/>
            <pc:sldMk cId="4249210624" sldId="8502"/>
            <ac:spMk id="2" creationId="{055F2A85-DB6A-47C5-93EB-2FE1C0CC3144}"/>
          </ac:spMkLst>
        </pc:spChg>
        <pc:spChg chg="del">
          <ac:chgData name="Alexey Pyatov" userId="f0e75fff-3b84-44a9-bbce-7094c94d8986" providerId="ADAL" clId="{D4C2D3C4-0470-4BFA-8D16-1360EA96AE10}" dt="2022-03-02T11:58:41.644" v="65" actId="478"/>
          <ac:spMkLst>
            <pc:docMk/>
            <pc:sldMk cId="4249210624" sldId="8502"/>
            <ac:spMk id="3" creationId="{CC9B58DB-11F5-4ABE-8143-DDB0804D7CD7}"/>
          </ac:spMkLst>
        </pc:spChg>
      </pc:sldChg>
      <pc:sldChg chg="delSp modSp new mod">
        <pc:chgData name="Alexey Pyatov" userId="f0e75fff-3b84-44a9-bbce-7094c94d8986" providerId="ADAL" clId="{D4C2D3C4-0470-4BFA-8D16-1360EA96AE10}" dt="2022-03-02T14:31:47.817" v="114" actId="20577"/>
        <pc:sldMkLst>
          <pc:docMk/>
          <pc:sldMk cId="929420959" sldId="8503"/>
        </pc:sldMkLst>
        <pc:spChg chg="mod">
          <ac:chgData name="Alexey Pyatov" userId="f0e75fff-3b84-44a9-bbce-7094c94d8986" providerId="ADAL" clId="{D4C2D3C4-0470-4BFA-8D16-1360EA96AE10}" dt="2022-03-02T14:31:47.817" v="114" actId="20577"/>
          <ac:spMkLst>
            <pc:docMk/>
            <pc:sldMk cId="929420959" sldId="8503"/>
            <ac:spMk id="2" creationId="{5D78F85A-468E-4E58-B445-E6D4323BC807}"/>
          </ac:spMkLst>
        </pc:spChg>
        <pc:spChg chg="del">
          <ac:chgData name="Alexey Pyatov" userId="f0e75fff-3b84-44a9-bbce-7094c94d8986" providerId="ADAL" clId="{D4C2D3C4-0470-4BFA-8D16-1360EA96AE10}" dt="2022-03-02T14:30:03.168" v="112" actId="478"/>
          <ac:spMkLst>
            <pc:docMk/>
            <pc:sldMk cId="929420959" sldId="8503"/>
            <ac:spMk id="3" creationId="{A4E9E7DC-929B-4B56-A3F4-F1E3C4450CF9}"/>
          </ac:spMkLst>
        </pc:spChg>
      </pc:sldChg>
      <pc:sldChg chg="delSp modSp add mod">
        <pc:chgData name="Alexey Pyatov" userId="f0e75fff-3b84-44a9-bbce-7094c94d8986" providerId="ADAL" clId="{D4C2D3C4-0470-4BFA-8D16-1360EA96AE10}" dt="2022-03-02T14:35:57.707" v="227" actId="20577"/>
        <pc:sldMkLst>
          <pc:docMk/>
          <pc:sldMk cId="3938246656" sldId="8504"/>
        </pc:sldMkLst>
        <pc:spChg chg="del mod">
          <ac:chgData name="Alexey Pyatov" userId="f0e75fff-3b84-44a9-bbce-7094c94d8986" providerId="ADAL" clId="{D4C2D3C4-0470-4BFA-8D16-1360EA96AE10}" dt="2022-03-02T14:35:50.305" v="208" actId="478"/>
          <ac:spMkLst>
            <pc:docMk/>
            <pc:sldMk cId="3938246656" sldId="8504"/>
            <ac:spMk id="3" creationId="{2EA582B8-3EEA-4B33-82DC-6A3615DB4761}"/>
          </ac:spMkLst>
        </pc:spChg>
        <pc:spChg chg="mod">
          <ac:chgData name="Alexey Pyatov" userId="f0e75fff-3b84-44a9-bbce-7094c94d8986" providerId="ADAL" clId="{D4C2D3C4-0470-4BFA-8D16-1360EA96AE10}" dt="2022-03-02T14:35:57.707" v="227" actId="20577"/>
          <ac:spMkLst>
            <pc:docMk/>
            <pc:sldMk cId="3938246656" sldId="8504"/>
            <ac:spMk id="5" creationId="{71249B67-25F9-49E8-96B8-1FF25F275370}"/>
          </ac:spMkLst>
        </pc:spChg>
      </pc:sldChg>
      <pc:sldChg chg="modSp new mod ord">
        <pc:chgData name="Alexey Pyatov" userId="f0e75fff-3b84-44a9-bbce-7094c94d8986" providerId="ADAL" clId="{D4C2D3C4-0470-4BFA-8D16-1360EA96AE10}" dt="2022-03-02T14:37:11.119" v="275" actId="20577"/>
        <pc:sldMkLst>
          <pc:docMk/>
          <pc:sldMk cId="91073891" sldId="8505"/>
        </pc:sldMkLst>
        <pc:spChg chg="mod">
          <ac:chgData name="Alexey Pyatov" userId="f0e75fff-3b84-44a9-bbce-7094c94d8986" providerId="ADAL" clId="{D4C2D3C4-0470-4BFA-8D16-1360EA96AE10}" dt="2022-03-02T14:37:07.583" v="262" actId="20577"/>
          <ac:spMkLst>
            <pc:docMk/>
            <pc:sldMk cId="91073891" sldId="8505"/>
            <ac:spMk id="2" creationId="{8174D1CF-52F8-4378-A2FC-2F7F5427A4E1}"/>
          </ac:spMkLst>
        </pc:spChg>
        <pc:spChg chg="mod">
          <ac:chgData name="Alexey Pyatov" userId="f0e75fff-3b84-44a9-bbce-7094c94d8986" providerId="ADAL" clId="{D4C2D3C4-0470-4BFA-8D16-1360EA96AE10}" dt="2022-03-02T14:37:11.119" v="275" actId="20577"/>
          <ac:spMkLst>
            <pc:docMk/>
            <pc:sldMk cId="91073891" sldId="8505"/>
            <ac:spMk id="3" creationId="{E18E7EED-9F7F-4110-87CB-76BDC4190511}"/>
          </ac:spMkLst>
        </pc:spChg>
      </pc:sldChg>
      <pc:sldChg chg="modSp new mod ord">
        <pc:chgData name="Alexey Pyatov" userId="f0e75fff-3b84-44a9-bbce-7094c94d8986" providerId="ADAL" clId="{D4C2D3C4-0470-4BFA-8D16-1360EA96AE10}" dt="2022-03-02T14:44:18.817" v="415" actId="20577"/>
        <pc:sldMkLst>
          <pc:docMk/>
          <pc:sldMk cId="2988397170" sldId="8506"/>
        </pc:sldMkLst>
        <pc:spChg chg="mod">
          <ac:chgData name="Alexey Pyatov" userId="f0e75fff-3b84-44a9-bbce-7094c94d8986" providerId="ADAL" clId="{D4C2D3C4-0470-4BFA-8D16-1360EA96AE10}" dt="2022-03-02T14:42:17.564" v="328" actId="20577"/>
          <ac:spMkLst>
            <pc:docMk/>
            <pc:sldMk cId="2988397170" sldId="8506"/>
            <ac:spMk id="2" creationId="{FD7DB1BB-4B6D-4B65-9B41-68C03FD1615B}"/>
          </ac:spMkLst>
        </pc:spChg>
        <pc:spChg chg="mod">
          <ac:chgData name="Alexey Pyatov" userId="f0e75fff-3b84-44a9-bbce-7094c94d8986" providerId="ADAL" clId="{D4C2D3C4-0470-4BFA-8D16-1360EA96AE10}" dt="2022-03-02T14:44:18.817" v="415" actId="20577"/>
          <ac:spMkLst>
            <pc:docMk/>
            <pc:sldMk cId="2988397170" sldId="8506"/>
            <ac:spMk id="3" creationId="{A87A3301-A3D2-4EBC-9D4A-E6FF3395D9BF}"/>
          </ac:spMkLst>
        </pc:spChg>
      </pc:sldChg>
      <pc:sldChg chg="addSp delSp modSp new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1094168756" sldId="8507"/>
        </pc:sldMkLst>
        <pc:spChg chg="mod">
          <ac:chgData name="Alexey Pyatov" userId="f0e75fff-3b84-44a9-bbce-7094c94d8986" providerId="ADAL" clId="{D4C2D3C4-0470-4BFA-8D16-1360EA96AE10}" dt="2022-03-02T14:47:57.585" v="449" actId="20577"/>
          <ac:spMkLst>
            <pc:docMk/>
            <pc:sldMk cId="1094168756" sldId="8507"/>
            <ac:spMk id="2" creationId="{7FA18F16-5545-4A63-A2B6-D04EB9479261}"/>
          </ac:spMkLst>
        </pc:spChg>
        <pc:spChg chg="add del mod">
          <ac:chgData name="Alexey Pyatov" userId="f0e75fff-3b84-44a9-bbce-7094c94d8986" providerId="ADAL" clId="{D4C2D3C4-0470-4BFA-8D16-1360EA96AE10}" dt="2022-03-02T14:49:49.316" v="650" actId="20577"/>
          <ac:spMkLst>
            <pc:docMk/>
            <pc:sldMk cId="1094168756" sldId="8507"/>
            <ac:spMk id="3" creationId="{ADAC44CF-ECBB-48CC-9FE7-9600ECE95A91}"/>
          </ac:spMkLst>
        </pc:spChg>
      </pc:sldChg>
      <pc:sldChg chg="addSp modSp add mod">
        <pc:chgData name="Alexey Pyatov" userId="f0e75fff-3b84-44a9-bbce-7094c94d8986" providerId="ADAL" clId="{D4C2D3C4-0470-4BFA-8D16-1360EA96AE10}" dt="2022-03-02T14:51:32.586" v="719" actId="1076"/>
        <pc:sldMkLst>
          <pc:docMk/>
          <pc:sldMk cId="2561274076" sldId="8508"/>
        </pc:sldMkLst>
        <pc:spChg chg="add mod">
          <ac:chgData name="Alexey Pyatov" userId="f0e75fff-3b84-44a9-bbce-7094c94d8986" providerId="ADAL" clId="{D4C2D3C4-0470-4BFA-8D16-1360EA96AE10}" dt="2022-03-02T14:51:32.586" v="719" actId="1076"/>
          <ac:spMkLst>
            <pc:docMk/>
            <pc:sldMk cId="2561274076" sldId="8508"/>
            <ac:spMk id="7" creationId="{AA252DF7-C533-48DD-99FA-3B61CD63510F}"/>
          </ac:spMkLst>
        </pc:spChg>
        <pc:spChg chg="mod">
          <ac:chgData name="Alexey Pyatov" userId="f0e75fff-3b84-44a9-bbce-7094c94d8986" providerId="ADAL" clId="{D4C2D3C4-0470-4BFA-8D16-1360EA96AE10}" dt="2022-03-02T14:50:34.025" v="677" actId="20577"/>
          <ac:spMkLst>
            <pc:docMk/>
            <pc:sldMk cId="2561274076" sldId="8508"/>
            <ac:spMk id="12" creationId="{6854062F-FF53-47A7-BD89-9FA4D188958C}"/>
          </ac:spMkLst>
        </pc:spChg>
        <pc:picChg chg="mod">
          <ac:chgData name="Alexey Pyatov" userId="f0e75fff-3b84-44a9-bbce-7094c94d8986" providerId="ADAL" clId="{D4C2D3C4-0470-4BFA-8D16-1360EA96AE10}" dt="2022-03-02T14:51:15.342" v="681" actId="1076"/>
          <ac:picMkLst>
            <pc:docMk/>
            <pc:sldMk cId="2561274076" sldId="8508"/>
            <ac:picMk id="4" creationId="{5ACF6642-5DF4-43DD-9B01-742E23898D39}"/>
          </ac:picMkLst>
        </pc:picChg>
      </pc:sldChg>
      <pc:sldChg chg="modSp new del mod">
        <pc:chgData name="Alexey Pyatov" userId="f0e75fff-3b84-44a9-bbce-7094c94d8986" providerId="ADAL" clId="{D4C2D3C4-0470-4BFA-8D16-1360EA96AE10}" dt="2022-03-18T07:06:52.718" v="1235" actId="47"/>
        <pc:sldMkLst>
          <pc:docMk/>
          <pc:sldMk cId="2820919157" sldId="8509"/>
        </pc:sldMkLst>
        <pc:spChg chg="mod">
          <ac:chgData name="Alexey Pyatov" userId="f0e75fff-3b84-44a9-bbce-7094c94d8986" providerId="ADAL" clId="{D4C2D3C4-0470-4BFA-8D16-1360EA96AE10}" dt="2022-03-02T14:57:43.593" v="878" actId="20577"/>
          <ac:spMkLst>
            <pc:docMk/>
            <pc:sldMk cId="2820919157" sldId="8509"/>
            <ac:spMk id="2" creationId="{C0820EE1-6FB0-4ED3-9A86-39AD7EAA7A84}"/>
          </ac:spMkLst>
        </pc:spChg>
      </pc:sldChg>
      <pc:sldChg chg="del">
        <pc:chgData name="Alexey Pyatov" userId="f0e75fff-3b84-44a9-bbce-7094c94d8986" providerId="ADAL" clId="{D4C2D3C4-0470-4BFA-8D16-1360EA96AE10}" dt="2022-03-18T07:06:52.718" v="1235" actId="47"/>
        <pc:sldMkLst>
          <pc:docMk/>
          <pc:sldMk cId="1488242557" sldId="8518"/>
        </pc:sldMkLst>
      </pc:sldChg>
      <pc:sldChg chg="modSp new del mod ord">
        <pc:chgData name="Alexey Pyatov" userId="f0e75fff-3b84-44a9-bbce-7094c94d8986" providerId="ADAL" clId="{D4C2D3C4-0470-4BFA-8D16-1360EA96AE10}" dt="2022-03-18T07:06:52.718" v="1235" actId="47"/>
        <pc:sldMkLst>
          <pc:docMk/>
          <pc:sldMk cId="4159360162" sldId="8519"/>
        </pc:sldMkLst>
        <pc:spChg chg="mod">
          <ac:chgData name="Alexey Pyatov" userId="f0e75fff-3b84-44a9-bbce-7094c94d8986" providerId="ADAL" clId="{D4C2D3C4-0470-4BFA-8D16-1360EA96AE10}" dt="2022-03-17T12:08:11.526" v="1142" actId="20577"/>
          <ac:spMkLst>
            <pc:docMk/>
            <pc:sldMk cId="4159360162" sldId="8519"/>
            <ac:spMk id="2" creationId="{2CCAAA5F-514A-48B4-BEAA-F9A3F688FAFC}"/>
          </ac:spMkLst>
        </pc:spChg>
        <pc:spChg chg="mod">
          <ac:chgData name="Alexey Pyatov" userId="f0e75fff-3b84-44a9-bbce-7094c94d8986" providerId="ADAL" clId="{D4C2D3C4-0470-4BFA-8D16-1360EA96AE10}" dt="2022-03-17T12:08:08.639" v="1133" actId="20577"/>
          <ac:spMkLst>
            <pc:docMk/>
            <pc:sldMk cId="4159360162" sldId="8519"/>
            <ac:spMk id="3" creationId="{96F59606-DADB-476D-A6BB-B865D514900E}"/>
          </ac:spMkLst>
        </pc:spChg>
      </pc:sldChg>
      <pc:sldChg chg="modSp add mod">
        <pc:chgData name="Alexey Pyatov" userId="f0e75fff-3b84-44a9-bbce-7094c94d8986" providerId="ADAL" clId="{D4C2D3C4-0470-4BFA-8D16-1360EA96AE10}" dt="2022-03-17T12:08:50.769" v="1224" actId="20577"/>
        <pc:sldMkLst>
          <pc:docMk/>
          <pc:sldMk cId="3709167571" sldId="8520"/>
        </pc:sldMkLst>
        <pc:spChg chg="mod">
          <ac:chgData name="Alexey Pyatov" userId="f0e75fff-3b84-44a9-bbce-7094c94d8986" providerId="ADAL" clId="{D4C2D3C4-0470-4BFA-8D16-1360EA96AE10}" dt="2022-03-17T12:08:50.769" v="1224" actId="20577"/>
          <ac:spMkLst>
            <pc:docMk/>
            <pc:sldMk cId="3709167571" sldId="8520"/>
            <ac:spMk id="2" creationId="{2CCAAA5F-514A-48B4-BEAA-F9A3F688FAFC}"/>
          </ac:spMkLst>
        </pc:spChg>
        <pc:spChg chg="mod">
          <ac:chgData name="Alexey Pyatov" userId="f0e75fff-3b84-44a9-bbce-7094c94d8986" providerId="ADAL" clId="{D4C2D3C4-0470-4BFA-8D16-1360EA96AE10}" dt="2022-03-17T12:08:31.286" v="1145" actId="6549"/>
          <ac:spMkLst>
            <pc:docMk/>
            <pc:sldMk cId="3709167571" sldId="8520"/>
            <ac:spMk id="3" creationId="{96F59606-DADB-476D-A6BB-B865D514900E}"/>
          </ac:spMkLst>
        </pc:spChg>
      </pc:sldChg>
      <pc:sldMasterChg chg="delSp modSp mod modSldLayout">
        <pc:chgData name="Alexey Pyatov" userId="f0e75fff-3b84-44a9-bbce-7094c94d8986" providerId="ADAL" clId="{D4C2D3C4-0470-4BFA-8D16-1360EA96AE10}" dt="2022-03-02T14:59:37.826" v="915" actId="478"/>
        <pc:sldMasterMkLst>
          <pc:docMk/>
          <pc:sldMasterMk cId="304231658" sldId="2147483768"/>
        </pc:sldMasterMkLst>
        <pc:spChg chg="del">
          <ac:chgData name="Alexey Pyatov" userId="f0e75fff-3b84-44a9-bbce-7094c94d8986" providerId="ADAL" clId="{D4C2D3C4-0470-4BFA-8D16-1360EA96AE10}" dt="2022-03-02T14:29:31.703" v="79" actId="478"/>
          <ac:spMkLst>
            <pc:docMk/>
            <pc:sldMasterMk cId="304231658" sldId="2147483768"/>
            <ac:spMk id="17" creationId="{1E37FEA7-CA51-4399-92F6-AB705B7FF650}"/>
          </ac:spMkLst>
        </pc:spChg>
        <pc:picChg chg="del mod">
          <ac:chgData name="Alexey Pyatov" userId="f0e75fff-3b84-44a9-bbce-7094c94d8986" providerId="ADAL" clId="{D4C2D3C4-0470-4BFA-8D16-1360EA96AE10}" dt="2022-03-02T14:28:36.951" v="67" actId="478"/>
          <ac:picMkLst>
            <pc:docMk/>
            <pc:sldMasterMk cId="304231658" sldId="2147483768"/>
            <ac:picMk id="12" creationId="{50908C7C-E096-4B50-9AD8-7AF3F5E717FE}"/>
          </ac:picMkLst>
        </pc:picChg>
        <pc:sldLayoutChg chg="delSp mod">
          <pc:chgData name="Alexey Pyatov" userId="f0e75fff-3b84-44a9-bbce-7094c94d8986" providerId="ADAL" clId="{D4C2D3C4-0470-4BFA-8D16-1360EA96AE10}" dt="2022-03-02T14:29:24.646" v="78" actId="478"/>
          <pc:sldLayoutMkLst>
            <pc:docMk/>
            <pc:sldMasterMk cId="304231658" sldId="2147483768"/>
            <pc:sldLayoutMk cId="3519975796" sldId="2147483769"/>
          </pc:sldLayoutMkLst>
          <pc:spChg chg="del">
            <ac:chgData name="Alexey Pyatov" userId="f0e75fff-3b84-44a9-bbce-7094c94d8986" providerId="ADAL" clId="{D4C2D3C4-0470-4BFA-8D16-1360EA96AE10}" dt="2022-03-02T14:29:24.646" v="78" actId="478"/>
            <ac:spMkLst>
              <pc:docMk/>
              <pc:sldMasterMk cId="304231658" sldId="2147483768"/>
              <pc:sldLayoutMk cId="3519975796" sldId="2147483769"/>
              <ac:spMk id="14" creationId="{64A8B58C-CD7F-6F4B-B6E8-178EEF4B15DC}"/>
            </ac:spMkLst>
          </pc:spChg>
          <pc:picChg chg="del">
            <ac:chgData name="Alexey Pyatov" userId="f0e75fff-3b84-44a9-bbce-7094c94d8986" providerId="ADAL" clId="{D4C2D3C4-0470-4BFA-8D16-1360EA96AE10}" dt="2022-03-02T14:28:56.045" v="70" actId="478"/>
            <ac:picMkLst>
              <pc:docMk/>
              <pc:sldMasterMk cId="304231658" sldId="2147483768"/>
              <pc:sldLayoutMk cId="3519975796" sldId="2147483769"/>
              <ac:picMk id="15" creationId="{BDDF8B79-0449-724D-9AE1-DD5080E117A4}"/>
            </ac:picMkLst>
          </pc:picChg>
        </pc:sldLayoutChg>
        <pc:sldLayoutChg chg="addSp delSp mod">
          <pc:chgData name="Alexey Pyatov" userId="f0e75fff-3b84-44a9-bbce-7094c94d8986" providerId="ADAL" clId="{D4C2D3C4-0470-4BFA-8D16-1360EA96AE10}" dt="2022-03-02T14:29:19.816" v="77" actId="478"/>
          <pc:sldLayoutMkLst>
            <pc:docMk/>
            <pc:sldMasterMk cId="304231658" sldId="2147483768"/>
            <pc:sldLayoutMk cId="2615853551" sldId="2147483770"/>
          </pc:sldLayoutMkLst>
          <pc:spChg chg="add del">
            <ac:chgData name="Alexey Pyatov" userId="f0e75fff-3b84-44a9-bbce-7094c94d8986" providerId="ADAL" clId="{D4C2D3C4-0470-4BFA-8D16-1360EA96AE10}" dt="2022-03-02T14:29:19.816" v="77" actId="478"/>
            <ac:spMkLst>
              <pc:docMk/>
              <pc:sldMasterMk cId="304231658" sldId="2147483768"/>
              <pc:sldLayoutMk cId="2615853551" sldId="2147483770"/>
              <ac:spMk id="13" creationId="{B0C6AF5C-E29A-9E49-801E-0A1C09DFDE5F}"/>
            </ac:spMkLst>
          </pc:spChg>
          <pc:picChg chg="add del">
            <ac:chgData name="Alexey Pyatov" userId="f0e75fff-3b84-44a9-bbce-7094c94d8986" providerId="ADAL" clId="{D4C2D3C4-0470-4BFA-8D16-1360EA96AE10}" dt="2022-03-02T14:29:05.588" v="73" actId="478"/>
            <ac:picMkLst>
              <pc:docMk/>
              <pc:sldMasterMk cId="304231658" sldId="2147483768"/>
              <pc:sldLayoutMk cId="2615853551" sldId="2147483770"/>
              <ac:picMk id="6" creationId="{43AE3E76-C4CC-8245-858F-A891F08C3E58}"/>
            </ac:picMkLst>
          </pc:picChg>
          <pc:picChg chg="del">
            <ac:chgData name="Alexey Pyatov" userId="f0e75fff-3b84-44a9-bbce-7094c94d8986" providerId="ADAL" clId="{D4C2D3C4-0470-4BFA-8D16-1360EA96AE10}" dt="2022-03-02T14:29:06.955" v="74" actId="478"/>
            <ac:picMkLst>
              <pc:docMk/>
              <pc:sldMasterMk cId="304231658" sldId="2147483768"/>
              <pc:sldLayoutMk cId="2615853551" sldId="2147483770"/>
              <ac:picMk id="14" creationId="{6BFF7639-E4DF-3741-90C7-2DFCD9D26A08}"/>
            </ac:picMkLst>
          </pc:picChg>
        </pc:sldLayoutChg>
        <pc:sldLayoutChg chg="delSp mod">
          <pc:chgData name="Alexey Pyatov" userId="f0e75fff-3b84-44a9-bbce-7094c94d8986" providerId="ADAL" clId="{D4C2D3C4-0470-4BFA-8D16-1360EA96AE10}" dt="2022-03-02T14:29:39.271" v="80" actId="478"/>
          <pc:sldLayoutMkLst>
            <pc:docMk/>
            <pc:sldMasterMk cId="304231658" sldId="2147483768"/>
            <pc:sldLayoutMk cId="2722797977" sldId="2147483778"/>
          </pc:sldLayoutMkLst>
          <pc:picChg chg="del">
            <ac:chgData name="Alexey Pyatov" userId="f0e75fff-3b84-44a9-bbce-7094c94d8986" providerId="ADAL" clId="{D4C2D3C4-0470-4BFA-8D16-1360EA96AE10}" dt="2022-03-02T14:29:39.271" v="80" actId="478"/>
            <ac:picMkLst>
              <pc:docMk/>
              <pc:sldMasterMk cId="304231658" sldId="2147483768"/>
              <pc:sldLayoutMk cId="2722797977" sldId="2147483778"/>
              <ac:picMk id="3" creationId="{827EE352-7D2C-A441-A898-DDF88FC2D8F5}"/>
            </ac:picMkLst>
          </pc:picChg>
        </pc:sldLayoutChg>
        <pc:sldLayoutChg chg="delSp mod">
          <pc:chgData name="Alexey Pyatov" userId="f0e75fff-3b84-44a9-bbce-7094c94d8986" providerId="ADAL" clId="{D4C2D3C4-0470-4BFA-8D16-1360EA96AE10}" dt="2022-03-02T14:59:37.826" v="915" actId="478"/>
          <pc:sldLayoutMkLst>
            <pc:docMk/>
            <pc:sldMasterMk cId="304231658" sldId="2147483768"/>
            <pc:sldLayoutMk cId="441335916" sldId="2147483780"/>
          </pc:sldLayoutMkLst>
          <pc:spChg chg="del">
            <ac:chgData name="Alexey Pyatov" userId="f0e75fff-3b84-44a9-bbce-7094c94d8986" providerId="ADAL" clId="{D4C2D3C4-0470-4BFA-8D16-1360EA96AE10}" dt="2022-03-02T14:59:35.431" v="914" actId="478"/>
            <ac:spMkLst>
              <pc:docMk/>
              <pc:sldMasterMk cId="304231658" sldId="2147483768"/>
              <pc:sldLayoutMk cId="441335916" sldId="2147483780"/>
              <ac:spMk id="2" creationId="{503DB4AB-A9DE-4660-939A-CBDF75AC178E}"/>
            </ac:spMkLst>
          </pc:spChg>
          <pc:picChg chg="del">
            <ac:chgData name="Alexey Pyatov" userId="f0e75fff-3b84-44a9-bbce-7094c94d8986" providerId="ADAL" clId="{D4C2D3C4-0470-4BFA-8D16-1360EA96AE10}" dt="2022-03-02T14:59:37.826" v="915" actId="478"/>
            <ac:picMkLst>
              <pc:docMk/>
              <pc:sldMasterMk cId="304231658" sldId="2147483768"/>
              <pc:sldLayoutMk cId="441335916" sldId="2147483780"/>
              <ac:picMk id="15" creationId="{BDDF8B79-0449-724D-9AE1-DD5080E117A4}"/>
            </ac:picMkLst>
          </pc:picChg>
        </pc:sldLayoutChg>
      </pc:sldMasterChg>
      <pc:sldMasterChg chg="modSldLayout">
        <pc:chgData name="Alexey Pyatov" userId="f0e75fff-3b84-44a9-bbce-7094c94d8986" providerId="ADAL" clId="{D4C2D3C4-0470-4BFA-8D16-1360EA96AE10}" dt="2022-03-02T14:59:41.037" v="916" actId="478"/>
        <pc:sldMasterMkLst>
          <pc:docMk/>
          <pc:sldMasterMk cId="1920175717" sldId="2147483781"/>
        </pc:sldMasterMkLst>
        <pc:sldLayoutChg chg="delSp mod">
          <pc:chgData name="Alexey Pyatov" userId="f0e75fff-3b84-44a9-bbce-7094c94d8986" providerId="ADAL" clId="{D4C2D3C4-0470-4BFA-8D16-1360EA96AE10}" dt="2022-03-02T14:59:41.037" v="916" actId="478"/>
          <pc:sldLayoutMkLst>
            <pc:docMk/>
            <pc:sldMasterMk cId="1920175717" sldId="2147483781"/>
            <pc:sldLayoutMk cId="155688423" sldId="2147483782"/>
          </pc:sldLayoutMkLst>
          <pc:picChg chg="del">
            <ac:chgData name="Alexey Pyatov" userId="f0e75fff-3b84-44a9-bbce-7094c94d8986" providerId="ADAL" clId="{D4C2D3C4-0470-4BFA-8D16-1360EA96AE10}" dt="2022-03-02T14:59:41.037" v="916" actId="478"/>
            <ac:picMkLst>
              <pc:docMk/>
              <pc:sldMasterMk cId="1920175717" sldId="2147483781"/>
              <pc:sldLayoutMk cId="155688423" sldId="2147483782"/>
              <ac:picMk id="15" creationId="{BDDF8B79-0449-724D-9AE1-DD5080E117A4}"/>
            </ac:picMkLst>
          </pc:picChg>
        </pc:sldLayoutChg>
      </pc:sldMasterChg>
    </pc:docChg>
  </pc:docChgLst>
  <pc:docChgLst>
    <pc:chgData name="Konstantin Dudnikov" userId="0cfa658a-2528-43cc-b063-55b3a0d74f95" providerId="ADAL" clId="{55A3529C-67A4-4E33-95CC-CE8628C25E57}"/>
    <pc:docChg chg="custSel modSld">
      <pc:chgData name="Konstantin Dudnikov" userId="0cfa658a-2528-43cc-b063-55b3a0d74f95" providerId="ADAL" clId="{55A3529C-67A4-4E33-95CC-CE8628C25E57}" dt="2021-11-24T13:26:27.611" v="39" actId="6549"/>
      <pc:docMkLst>
        <pc:docMk/>
      </pc:docMkLst>
      <pc:sldChg chg="modSp mod">
        <pc:chgData name="Konstantin Dudnikov" userId="0cfa658a-2528-43cc-b063-55b3a0d74f95" providerId="ADAL" clId="{55A3529C-67A4-4E33-95CC-CE8628C25E57}" dt="2021-11-24T13:24:46.642" v="35" actId="20577"/>
        <pc:sldMkLst>
          <pc:docMk/>
          <pc:sldMk cId="2574678091" sldId="260"/>
        </pc:sldMkLst>
        <pc:spChg chg="mod">
          <ac:chgData name="Konstantin Dudnikov" userId="0cfa658a-2528-43cc-b063-55b3a0d74f95" providerId="ADAL" clId="{55A3529C-67A4-4E33-95CC-CE8628C25E57}" dt="2021-11-24T13:24:46.642" v="35" actId="20577"/>
          <ac:spMkLst>
            <pc:docMk/>
            <pc:sldMk cId="2574678091" sldId="260"/>
            <ac:spMk id="2" creationId="{96A5EDD4-86AC-4670-9322-8A061FC40FA3}"/>
          </ac:spMkLst>
        </pc:spChg>
      </pc:sldChg>
      <pc:sldChg chg="delSp modSp mod">
        <pc:chgData name="Konstantin Dudnikov" userId="0cfa658a-2528-43cc-b063-55b3a0d74f95" providerId="ADAL" clId="{55A3529C-67A4-4E33-95CC-CE8628C25E57}" dt="2021-11-24T13:26:11.185" v="37" actId="207"/>
        <pc:sldMkLst>
          <pc:docMk/>
          <pc:sldMk cId="1808623069" sldId="269"/>
        </pc:sldMkLst>
        <pc:spChg chg="mod">
          <ac:chgData name="Konstantin Dudnikov" userId="0cfa658a-2528-43cc-b063-55b3a0d74f95" providerId="ADAL" clId="{55A3529C-67A4-4E33-95CC-CE8628C25E57}" dt="2021-11-24T13:26:11.185" v="37" actId="207"/>
          <ac:spMkLst>
            <pc:docMk/>
            <pc:sldMk cId="1808623069" sldId="269"/>
            <ac:spMk id="4" creationId="{15A31CE4-0C1A-4898-87A1-5343B3FF8008}"/>
          </ac:spMkLst>
        </pc:spChg>
        <pc:spChg chg="del">
          <ac:chgData name="Konstantin Dudnikov" userId="0cfa658a-2528-43cc-b063-55b3a0d74f95" providerId="ADAL" clId="{55A3529C-67A4-4E33-95CC-CE8628C25E57}" dt="2021-11-24T13:26:03.951" v="36" actId="478"/>
          <ac:spMkLst>
            <pc:docMk/>
            <pc:sldMk cId="1808623069" sldId="269"/>
            <ac:spMk id="14" creationId="{0262168D-B897-478A-9B0D-4A2814F11EAD}"/>
          </ac:spMkLst>
        </pc:spChg>
      </pc:sldChg>
      <pc:sldChg chg="mod modShow">
        <pc:chgData name="Konstantin Dudnikov" userId="0cfa658a-2528-43cc-b063-55b3a0d74f95" providerId="ADAL" clId="{55A3529C-67A4-4E33-95CC-CE8628C25E57}" dt="2021-11-24T13:26:16.023" v="38" actId="729"/>
        <pc:sldMkLst>
          <pc:docMk/>
          <pc:sldMk cId="2681483844" sldId="326"/>
        </pc:sldMkLst>
      </pc:sldChg>
      <pc:sldChg chg="addSp delSp modSp mod modNotesTx">
        <pc:chgData name="Konstantin Dudnikov" userId="0cfa658a-2528-43cc-b063-55b3a0d74f95" providerId="ADAL" clId="{55A3529C-67A4-4E33-95CC-CE8628C25E57}" dt="2021-11-24T13:26:27.611" v="39" actId="6549"/>
        <pc:sldMkLst>
          <pc:docMk/>
          <pc:sldMk cId="1785209753" sldId="330"/>
        </pc:sldMkLst>
        <pc:spChg chg="mod">
          <ac:chgData name="Konstantin Dudnikov" userId="0cfa658a-2528-43cc-b063-55b3a0d74f95" providerId="ADAL" clId="{55A3529C-67A4-4E33-95CC-CE8628C25E57}" dt="2021-11-24T13:23:12.128" v="0"/>
          <ac:spMkLst>
            <pc:docMk/>
            <pc:sldMk cId="1785209753" sldId="330"/>
            <ac:spMk id="2" creationId="{8A922E20-F83F-47CA-BD3B-A363F79934CB}"/>
          </ac:spMkLst>
        </pc:spChg>
        <pc:spChg chg="mod">
          <ac:chgData name="Konstantin Dudnikov" userId="0cfa658a-2528-43cc-b063-55b3a0d74f95" providerId="ADAL" clId="{55A3529C-67A4-4E33-95CC-CE8628C25E57}" dt="2021-11-24T13:23:18.452" v="1"/>
          <ac:spMkLst>
            <pc:docMk/>
            <pc:sldMk cId="1785209753" sldId="330"/>
            <ac:spMk id="3" creationId="{7CB5983F-48B7-484D-95A4-081A3A2C9B70}"/>
          </ac:spMkLst>
        </pc:spChg>
        <pc:spChg chg="del">
          <ac:chgData name="Konstantin Dudnikov" userId="0cfa658a-2528-43cc-b063-55b3a0d74f95" providerId="ADAL" clId="{55A3529C-67A4-4E33-95CC-CE8628C25E57}" dt="2021-11-24T13:23:28.716" v="2" actId="478"/>
          <ac:spMkLst>
            <pc:docMk/>
            <pc:sldMk cId="1785209753" sldId="330"/>
            <ac:spMk id="4" creationId="{A147EB35-F95B-43E9-BD2C-E94EFD993FA2}"/>
          </ac:spMkLst>
        </pc:spChg>
        <pc:spChg chg="del">
          <ac:chgData name="Konstantin Dudnikov" userId="0cfa658a-2528-43cc-b063-55b3a0d74f95" providerId="ADAL" clId="{55A3529C-67A4-4E33-95CC-CE8628C25E57}" dt="2021-11-24T13:23:28.716" v="2" actId="478"/>
          <ac:spMkLst>
            <pc:docMk/>
            <pc:sldMk cId="1785209753" sldId="330"/>
            <ac:spMk id="5" creationId="{1401465C-5239-4741-9B70-C1C79C791C11}"/>
          </ac:spMkLst>
        </pc:spChg>
        <pc:spChg chg="add mod">
          <ac:chgData name="Konstantin Dudnikov" userId="0cfa658a-2528-43cc-b063-55b3a0d74f95" providerId="ADAL" clId="{55A3529C-67A4-4E33-95CC-CE8628C25E57}" dt="2021-11-24T13:23:36.684" v="7" actId="20577"/>
          <ac:spMkLst>
            <pc:docMk/>
            <pc:sldMk cId="1785209753" sldId="330"/>
            <ac:spMk id="7" creationId="{BAA2372F-61BC-4BB0-8466-5ACA14B937A2}"/>
          </ac:spMkLst>
        </pc:spChg>
        <pc:spChg chg="add mod">
          <ac:chgData name="Konstantin Dudnikov" userId="0cfa658a-2528-43cc-b063-55b3a0d74f95" providerId="ADAL" clId="{55A3529C-67A4-4E33-95CC-CE8628C25E57}" dt="2021-11-24T13:23:32.302" v="3"/>
          <ac:spMkLst>
            <pc:docMk/>
            <pc:sldMk cId="1785209753" sldId="330"/>
            <ac:spMk id="8" creationId="{EB40F2E0-796E-4A9B-83BC-48D7AC7841A3}"/>
          </ac:spMkLst>
        </pc:spChg>
        <pc:picChg chg="del">
          <ac:chgData name="Konstantin Dudnikov" userId="0cfa658a-2528-43cc-b063-55b3a0d74f95" providerId="ADAL" clId="{55A3529C-67A4-4E33-95CC-CE8628C25E57}" dt="2021-11-24T13:23:40.008" v="8" actId="478"/>
          <ac:picMkLst>
            <pc:docMk/>
            <pc:sldMk cId="1785209753" sldId="330"/>
            <ac:picMk id="6" creationId="{995B5512-A6BB-49D7-87E7-DA64AC41F248}"/>
          </ac:picMkLst>
        </pc:picChg>
      </pc:sldChg>
    </pc:docChg>
  </pc:docChgLst>
  <pc:docChgLst>
    <pc:chgData name="Alexey Pyatov" userId="f0e75fff-3b84-44a9-bbce-7094c94d8986" providerId="ADAL" clId="{70B320DD-B755-4B76-9F3F-FAF27117EE16}"/>
    <pc:docChg chg="undo custSel modSld">
      <pc:chgData name="Alexey Pyatov" userId="f0e75fff-3b84-44a9-bbce-7094c94d8986" providerId="ADAL" clId="{70B320DD-B755-4B76-9F3F-FAF27117EE16}" dt="2022-01-27T11:29:50.515" v="27"/>
      <pc:docMkLst>
        <pc:docMk/>
      </pc:docMkLst>
      <pc:sldChg chg="modSp">
        <pc:chgData name="Alexey Pyatov" userId="f0e75fff-3b84-44a9-bbce-7094c94d8986" providerId="ADAL" clId="{70B320DD-B755-4B76-9F3F-FAF27117EE16}" dt="2022-01-27T11:28:54.607" v="7" actId="20578"/>
        <pc:sldMkLst>
          <pc:docMk/>
          <pc:sldMk cId="33664213" sldId="267"/>
        </pc:sldMkLst>
        <pc:spChg chg="mod">
          <ac:chgData name="Alexey Pyatov" userId="f0e75fff-3b84-44a9-bbce-7094c94d8986" providerId="ADAL" clId="{70B320DD-B755-4B76-9F3F-FAF27117EE16}" dt="2022-01-27T11:28:54.607" v="7" actId="20578"/>
          <ac:spMkLst>
            <pc:docMk/>
            <pc:sldMk cId="33664213" sldId="267"/>
            <ac:spMk id="3" creationId="{7AFB1041-33A6-46D5-B36F-111A5EB24E61}"/>
          </ac:spMkLst>
        </pc:spChg>
      </pc:sldChg>
      <pc:sldChg chg="addSp delSp modSp mod">
        <pc:chgData name="Alexey Pyatov" userId="f0e75fff-3b84-44a9-bbce-7094c94d8986" providerId="ADAL" clId="{70B320DD-B755-4B76-9F3F-FAF27117EE16}" dt="2021-11-30T14:36:02.184" v="1" actId="478"/>
        <pc:sldMkLst>
          <pc:docMk/>
          <pc:sldMk cId="1808623069" sldId="269"/>
        </pc:sldMkLst>
        <pc:spChg chg="add del">
          <ac:chgData name="Alexey Pyatov" userId="f0e75fff-3b84-44a9-bbce-7094c94d8986" providerId="ADAL" clId="{70B320DD-B755-4B76-9F3F-FAF27117EE16}" dt="2021-11-30T14:36:02.184" v="1" actId="478"/>
          <ac:spMkLst>
            <pc:docMk/>
            <pc:sldMk cId="1808623069" sldId="269"/>
            <ac:spMk id="4" creationId="{15A31CE4-0C1A-4898-87A1-5343B3FF8008}"/>
          </ac:spMkLst>
        </pc:spChg>
        <pc:spChg chg="add del">
          <ac:chgData name="Alexey Pyatov" userId="f0e75fff-3b84-44a9-bbce-7094c94d8986" providerId="ADAL" clId="{70B320DD-B755-4B76-9F3F-FAF27117EE16}" dt="2021-11-30T14:36:02.184" v="1" actId="478"/>
          <ac:spMkLst>
            <pc:docMk/>
            <pc:sldMk cId="1808623069" sldId="269"/>
            <ac:spMk id="11" creationId="{24A9F668-A3B8-4ECB-8B8B-AF4DA4D4284C}"/>
          </ac:spMkLst>
        </pc:spChg>
        <pc:cxnChg chg="mod">
          <ac:chgData name="Alexey Pyatov" userId="f0e75fff-3b84-44a9-bbce-7094c94d8986" providerId="ADAL" clId="{70B320DD-B755-4B76-9F3F-FAF27117EE16}" dt="2021-11-30T14:36:02.184" v="1" actId="478"/>
          <ac:cxnSpMkLst>
            <pc:docMk/>
            <pc:sldMk cId="1808623069" sldId="269"/>
            <ac:cxnSpMk id="8" creationId="{0A83C4D5-7A1F-47A9-8FCF-D26FE37BABD0}"/>
          </ac:cxnSpMkLst>
        </pc:cxnChg>
        <pc:cxnChg chg="mod">
          <ac:chgData name="Alexey Pyatov" userId="f0e75fff-3b84-44a9-bbce-7094c94d8986" providerId="ADAL" clId="{70B320DD-B755-4B76-9F3F-FAF27117EE16}" dt="2021-11-30T14:36:02.184" v="1" actId="478"/>
          <ac:cxnSpMkLst>
            <pc:docMk/>
            <pc:sldMk cId="1808623069" sldId="269"/>
            <ac:cxnSpMk id="10" creationId="{904D9DE8-FA7F-477F-A3F5-F6C6B9E162FF}"/>
          </ac:cxnSpMkLst>
        </pc:cxnChg>
      </pc:sldChg>
      <pc:sldChg chg="modSp">
        <pc:chgData name="Alexey Pyatov" userId="f0e75fff-3b84-44a9-bbce-7094c94d8986" providerId="ADAL" clId="{70B320DD-B755-4B76-9F3F-FAF27117EE16}" dt="2022-01-27T11:11:16.442" v="5" actId="20578"/>
        <pc:sldMkLst>
          <pc:docMk/>
          <pc:sldMk cId="2685789891" sldId="298"/>
        </pc:sldMkLst>
        <pc:spChg chg="mod">
          <ac:chgData name="Alexey Pyatov" userId="f0e75fff-3b84-44a9-bbce-7094c94d8986" providerId="ADAL" clId="{70B320DD-B755-4B76-9F3F-FAF27117EE16}" dt="2022-01-27T11:11:16.442" v="5" actId="20578"/>
          <ac:spMkLst>
            <pc:docMk/>
            <pc:sldMk cId="2685789891" sldId="298"/>
            <ac:spMk id="10" creationId="{8778F95E-EF74-49D7-8D93-86AFE0159B8E}"/>
          </ac:spMkLst>
        </pc:spChg>
      </pc:sldChg>
      <pc:sldChg chg="modSp mod">
        <pc:chgData name="Alexey Pyatov" userId="f0e75fff-3b84-44a9-bbce-7094c94d8986" providerId="ADAL" clId="{70B320DD-B755-4B76-9F3F-FAF27117EE16}" dt="2022-01-27T11:29:50.515" v="27"/>
        <pc:sldMkLst>
          <pc:docMk/>
          <pc:sldMk cId="1047667100" sldId="327"/>
        </pc:sldMkLst>
        <pc:spChg chg="mod">
          <ac:chgData name="Alexey Pyatov" userId="f0e75fff-3b84-44a9-bbce-7094c94d8986" providerId="ADAL" clId="{70B320DD-B755-4B76-9F3F-FAF27117EE16}" dt="2022-01-27T11:29:50.515" v="27"/>
          <ac:spMkLst>
            <pc:docMk/>
            <pc:sldMk cId="1047667100" sldId="327"/>
            <ac:spMk id="3" creationId="{CCA7E6E4-5099-46A6-8135-77C07A852910}"/>
          </ac:spMkLst>
        </pc:spChg>
      </pc:sldChg>
      <pc:sldChg chg="modSp mod">
        <pc:chgData name="Alexey Pyatov" userId="f0e75fff-3b84-44a9-bbce-7094c94d8986" providerId="ADAL" clId="{70B320DD-B755-4B76-9F3F-FAF27117EE16}" dt="2022-01-27T11:11:16.743" v="6" actId="27636"/>
        <pc:sldMkLst>
          <pc:docMk/>
          <pc:sldMk cId="601387137" sldId="8499"/>
        </pc:sldMkLst>
        <pc:spChg chg="mod">
          <ac:chgData name="Alexey Pyatov" userId="f0e75fff-3b84-44a9-bbce-7094c94d8986" providerId="ADAL" clId="{70B320DD-B755-4B76-9F3F-FAF27117EE16}" dt="2022-01-27T11:11:16.743" v="6" actId="27636"/>
          <ac:spMkLst>
            <pc:docMk/>
            <pc:sldMk cId="601387137" sldId="8499"/>
            <ac:spMk id="2" creationId="{3A1D729F-57A9-4A7B-B9B2-5631F6BC619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6A509F-DF7A-460E-AE35-B42D66450FAB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0C0605FC-7653-48B0-9E14-A1CA788824FB}">
      <dgm:prSet phldrT="[Text]"/>
      <dgm:spPr/>
      <dgm:t>
        <a:bodyPr/>
        <a:lstStyle/>
        <a:p>
          <a:r>
            <a:rPr lang="ru-RU" err="1"/>
            <a:t>Токенизация</a:t>
          </a:r>
          <a:endParaRPr lang="ru-RU"/>
        </a:p>
      </dgm:t>
    </dgm:pt>
    <dgm:pt modelId="{F0713DB5-3AAF-4EA2-8929-79469FCA60A3}" type="parTrans" cxnId="{6B7DDE87-DC7E-41E3-8BAF-76FC0FD69752}">
      <dgm:prSet/>
      <dgm:spPr/>
      <dgm:t>
        <a:bodyPr/>
        <a:lstStyle/>
        <a:p>
          <a:endParaRPr lang="ru-RU"/>
        </a:p>
      </dgm:t>
    </dgm:pt>
    <dgm:pt modelId="{59AF9E36-5C5A-47B1-A05F-BB26187B90DF}" type="sibTrans" cxnId="{6B7DDE87-DC7E-41E3-8BAF-76FC0FD69752}">
      <dgm:prSet/>
      <dgm:spPr/>
      <dgm:t>
        <a:bodyPr/>
        <a:lstStyle/>
        <a:p>
          <a:endParaRPr lang="ru-RU"/>
        </a:p>
      </dgm:t>
    </dgm:pt>
    <dgm:pt modelId="{7BAD29AD-39FE-4488-83A0-DA8934865FF6}">
      <dgm:prSet phldrT="[Text]"/>
      <dgm:spPr/>
      <dgm:t>
        <a:bodyPr/>
        <a:lstStyle/>
        <a:p>
          <a:r>
            <a:rPr lang="ru-RU" err="1"/>
            <a:t>Лемматизация</a:t>
          </a:r>
          <a:endParaRPr lang="ru-RU"/>
        </a:p>
      </dgm:t>
    </dgm:pt>
    <dgm:pt modelId="{4DCA75DE-DD05-4E4E-9924-DD6B9DBF3C78}" type="parTrans" cxnId="{1A262F7A-11CF-4DC5-846A-DE5C6CD69D46}">
      <dgm:prSet/>
      <dgm:spPr/>
      <dgm:t>
        <a:bodyPr/>
        <a:lstStyle/>
        <a:p>
          <a:endParaRPr lang="ru-RU"/>
        </a:p>
      </dgm:t>
    </dgm:pt>
    <dgm:pt modelId="{0D5064D5-F62E-4FBC-A088-A8EDB03B26D0}" type="sibTrans" cxnId="{1A262F7A-11CF-4DC5-846A-DE5C6CD69D46}">
      <dgm:prSet/>
      <dgm:spPr/>
      <dgm:t>
        <a:bodyPr/>
        <a:lstStyle/>
        <a:p>
          <a:endParaRPr lang="ru-RU"/>
        </a:p>
      </dgm:t>
    </dgm:pt>
    <dgm:pt modelId="{5F8F26E6-C042-4A2B-8769-3CE000ABB9EB}">
      <dgm:prSet phldrT="[Text]"/>
      <dgm:spPr/>
      <dgm:t>
        <a:bodyPr/>
        <a:lstStyle/>
        <a:p>
          <a:r>
            <a:rPr lang="ru-RU"/>
            <a:t>Удаление стоп-слов и редких слов</a:t>
          </a:r>
        </a:p>
      </dgm:t>
    </dgm:pt>
    <dgm:pt modelId="{A9659E30-529D-49C3-BA18-7090B495C14A}" type="parTrans" cxnId="{C0AFA26B-98D5-438F-B09E-9318C1E42A8E}">
      <dgm:prSet/>
      <dgm:spPr/>
      <dgm:t>
        <a:bodyPr/>
        <a:lstStyle/>
        <a:p>
          <a:endParaRPr lang="ru-RU"/>
        </a:p>
      </dgm:t>
    </dgm:pt>
    <dgm:pt modelId="{4F23FEA2-F6E0-484E-8287-84287513BD69}" type="sibTrans" cxnId="{C0AFA26B-98D5-438F-B09E-9318C1E42A8E}">
      <dgm:prSet/>
      <dgm:spPr/>
      <dgm:t>
        <a:bodyPr/>
        <a:lstStyle/>
        <a:p>
          <a:endParaRPr lang="ru-RU"/>
        </a:p>
      </dgm:t>
    </dgm:pt>
    <dgm:pt modelId="{0DB1876C-78DA-4C7A-862E-6B7C632F31A3}">
      <dgm:prSet phldrT="[Text]"/>
      <dgm:spPr/>
      <dgm:t>
        <a:bodyPr/>
        <a:lstStyle/>
        <a:p>
          <a:r>
            <a:rPr lang="ru-RU"/>
            <a:t>Построение терм-документной матрицы</a:t>
          </a:r>
        </a:p>
      </dgm:t>
    </dgm:pt>
    <dgm:pt modelId="{EB27584C-F8BB-4204-B892-F0F2F862DF45}" type="parTrans" cxnId="{91E4C8E2-D1C4-4C9C-90DA-F2E0E7A01C2A}">
      <dgm:prSet/>
      <dgm:spPr/>
      <dgm:t>
        <a:bodyPr/>
        <a:lstStyle/>
        <a:p>
          <a:endParaRPr lang="ru-RU"/>
        </a:p>
      </dgm:t>
    </dgm:pt>
    <dgm:pt modelId="{34AAA262-822E-4FAF-B65B-EDB9D7C45D05}" type="sibTrans" cxnId="{91E4C8E2-D1C4-4C9C-90DA-F2E0E7A01C2A}">
      <dgm:prSet/>
      <dgm:spPr/>
      <dgm:t>
        <a:bodyPr/>
        <a:lstStyle/>
        <a:p>
          <a:endParaRPr lang="ru-RU"/>
        </a:p>
      </dgm:t>
    </dgm:pt>
    <dgm:pt modelId="{4D43EB31-970D-48AE-A3B1-2C59B8985B84}">
      <dgm:prSet phldrT="[Text]"/>
      <dgm:spPr/>
      <dgm:t>
        <a:bodyPr/>
        <a:lstStyle/>
        <a:p>
          <a:r>
            <a:rPr lang="ru-RU"/>
            <a:t>Взвешивание термов</a:t>
          </a:r>
        </a:p>
      </dgm:t>
    </dgm:pt>
    <dgm:pt modelId="{BBDB4B77-8D27-4D99-AA30-AE87773EB969}" type="parTrans" cxnId="{1156AF0E-81F2-464B-806D-923DCC9C84A9}">
      <dgm:prSet/>
      <dgm:spPr/>
      <dgm:t>
        <a:bodyPr/>
        <a:lstStyle/>
        <a:p>
          <a:endParaRPr lang="ru-RU"/>
        </a:p>
      </dgm:t>
    </dgm:pt>
    <dgm:pt modelId="{CDAD85ED-E089-498D-943D-3BAF92EBDD96}" type="sibTrans" cxnId="{1156AF0E-81F2-464B-806D-923DCC9C84A9}">
      <dgm:prSet/>
      <dgm:spPr/>
      <dgm:t>
        <a:bodyPr/>
        <a:lstStyle/>
        <a:p>
          <a:endParaRPr lang="ru-RU"/>
        </a:p>
      </dgm:t>
    </dgm:pt>
    <dgm:pt modelId="{AC6DBA13-DD5F-4AB0-992D-1F227A5E1160}">
      <dgm:prSet phldrT="[Text]"/>
      <dgm:spPr/>
      <dgm:t>
        <a:bodyPr/>
        <a:lstStyle/>
        <a:p>
          <a:r>
            <a:rPr lang="ru-RU"/>
            <a:t>Сингулярное разложение матрицы</a:t>
          </a:r>
        </a:p>
      </dgm:t>
    </dgm:pt>
    <dgm:pt modelId="{2FFEF6CC-6AB9-478B-AFC2-F8F856D9C590}" type="parTrans" cxnId="{B0987537-D92F-4A4C-B19E-2293310E2FE1}">
      <dgm:prSet/>
      <dgm:spPr/>
      <dgm:t>
        <a:bodyPr/>
        <a:lstStyle/>
        <a:p>
          <a:endParaRPr lang="ru-RU"/>
        </a:p>
      </dgm:t>
    </dgm:pt>
    <dgm:pt modelId="{4A3AAEE6-EF72-4EC8-98F3-DAF9CD464506}" type="sibTrans" cxnId="{B0987537-D92F-4A4C-B19E-2293310E2FE1}">
      <dgm:prSet/>
      <dgm:spPr/>
      <dgm:t>
        <a:bodyPr/>
        <a:lstStyle/>
        <a:p>
          <a:endParaRPr lang="ru-RU"/>
        </a:p>
      </dgm:t>
    </dgm:pt>
    <dgm:pt modelId="{3E378674-9AFB-4DBE-B357-5A1DC5461D92}">
      <dgm:prSet phldrT="[Text]"/>
      <dgm:spPr/>
      <dgm:t>
        <a:bodyPr/>
        <a:lstStyle/>
        <a:p>
          <a:r>
            <a:rPr lang="ru-RU"/>
            <a:t>Проверка результатов</a:t>
          </a:r>
        </a:p>
      </dgm:t>
    </dgm:pt>
    <dgm:pt modelId="{DE7DCACD-DEA1-4E1B-A583-75A9AA14030A}" type="parTrans" cxnId="{022F98A1-8DEE-46A3-900D-15AFD7219805}">
      <dgm:prSet/>
      <dgm:spPr/>
      <dgm:t>
        <a:bodyPr/>
        <a:lstStyle/>
        <a:p>
          <a:endParaRPr lang="ru-RU"/>
        </a:p>
      </dgm:t>
    </dgm:pt>
    <dgm:pt modelId="{E0667704-7CE6-48C6-80EA-D2683DB432A1}" type="sibTrans" cxnId="{022F98A1-8DEE-46A3-900D-15AFD7219805}">
      <dgm:prSet/>
      <dgm:spPr/>
      <dgm:t>
        <a:bodyPr/>
        <a:lstStyle/>
        <a:p>
          <a:endParaRPr lang="ru-RU"/>
        </a:p>
      </dgm:t>
    </dgm:pt>
    <dgm:pt modelId="{AAE48FE8-0925-4E13-B70C-A0C71949299C}" type="pres">
      <dgm:prSet presAssocID="{3C6A509F-DF7A-460E-AE35-B42D66450FAB}" presName="Name0" presStyleCnt="0">
        <dgm:presLayoutVars>
          <dgm:chMax val="7"/>
          <dgm:chPref val="7"/>
          <dgm:dir/>
        </dgm:presLayoutVars>
      </dgm:prSet>
      <dgm:spPr/>
    </dgm:pt>
    <dgm:pt modelId="{F069A016-D7D0-4128-9D1E-C14C352A7872}" type="pres">
      <dgm:prSet presAssocID="{3C6A509F-DF7A-460E-AE35-B42D66450FAB}" presName="Name1" presStyleCnt="0"/>
      <dgm:spPr/>
    </dgm:pt>
    <dgm:pt modelId="{9412CFB4-1A9A-418C-AB7D-83DA35245333}" type="pres">
      <dgm:prSet presAssocID="{3C6A509F-DF7A-460E-AE35-B42D66450FAB}" presName="cycle" presStyleCnt="0"/>
      <dgm:spPr/>
    </dgm:pt>
    <dgm:pt modelId="{CEA42430-956F-41FA-A0A1-E0D3F8018C3F}" type="pres">
      <dgm:prSet presAssocID="{3C6A509F-DF7A-460E-AE35-B42D66450FAB}" presName="srcNode" presStyleLbl="node1" presStyleIdx="0" presStyleCnt="7"/>
      <dgm:spPr/>
    </dgm:pt>
    <dgm:pt modelId="{69411FF5-5F64-4E39-B151-CC2B1394D3E2}" type="pres">
      <dgm:prSet presAssocID="{3C6A509F-DF7A-460E-AE35-B42D66450FAB}" presName="conn" presStyleLbl="parChTrans1D2" presStyleIdx="0" presStyleCnt="1"/>
      <dgm:spPr/>
    </dgm:pt>
    <dgm:pt modelId="{7C704266-CD68-4613-8368-0F9A5FBB31C9}" type="pres">
      <dgm:prSet presAssocID="{3C6A509F-DF7A-460E-AE35-B42D66450FAB}" presName="extraNode" presStyleLbl="node1" presStyleIdx="0" presStyleCnt="7"/>
      <dgm:spPr/>
    </dgm:pt>
    <dgm:pt modelId="{6F7A88B2-3245-4B42-926C-8CC35533F38E}" type="pres">
      <dgm:prSet presAssocID="{3C6A509F-DF7A-460E-AE35-B42D66450FAB}" presName="dstNode" presStyleLbl="node1" presStyleIdx="0" presStyleCnt="7"/>
      <dgm:spPr/>
    </dgm:pt>
    <dgm:pt modelId="{C848D2C4-29A3-4140-B7B0-A58E1A0F3E04}" type="pres">
      <dgm:prSet presAssocID="{0C0605FC-7653-48B0-9E14-A1CA788824FB}" presName="text_1" presStyleLbl="node1" presStyleIdx="0" presStyleCnt="7">
        <dgm:presLayoutVars>
          <dgm:bulletEnabled val="1"/>
        </dgm:presLayoutVars>
      </dgm:prSet>
      <dgm:spPr/>
    </dgm:pt>
    <dgm:pt modelId="{7CA176E0-7733-40F9-B700-3EDBE20FFB42}" type="pres">
      <dgm:prSet presAssocID="{0C0605FC-7653-48B0-9E14-A1CA788824FB}" presName="accent_1" presStyleCnt="0"/>
      <dgm:spPr/>
    </dgm:pt>
    <dgm:pt modelId="{18C2328A-9D62-4741-B7DC-0C9CF3B968D2}" type="pres">
      <dgm:prSet presAssocID="{0C0605FC-7653-48B0-9E14-A1CA788824FB}" presName="accentRepeatNode" presStyleLbl="solidFgAcc1" presStyleIdx="0" presStyleCnt="7"/>
      <dgm:spPr/>
    </dgm:pt>
    <dgm:pt modelId="{DB8A9809-A74F-4E99-988D-A50A7A0692F9}" type="pres">
      <dgm:prSet presAssocID="{7BAD29AD-39FE-4488-83A0-DA8934865FF6}" presName="text_2" presStyleLbl="node1" presStyleIdx="1" presStyleCnt="7">
        <dgm:presLayoutVars>
          <dgm:bulletEnabled val="1"/>
        </dgm:presLayoutVars>
      </dgm:prSet>
      <dgm:spPr/>
    </dgm:pt>
    <dgm:pt modelId="{203FD152-9E8E-4D06-9C5D-AF39C7A53C69}" type="pres">
      <dgm:prSet presAssocID="{7BAD29AD-39FE-4488-83A0-DA8934865FF6}" presName="accent_2" presStyleCnt="0"/>
      <dgm:spPr/>
    </dgm:pt>
    <dgm:pt modelId="{0F40B334-55FE-46A5-894A-FFB3173D70BA}" type="pres">
      <dgm:prSet presAssocID="{7BAD29AD-39FE-4488-83A0-DA8934865FF6}" presName="accentRepeatNode" presStyleLbl="solidFgAcc1" presStyleIdx="1" presStyleCnt="7"/>
      <dgm:spPr/>
    </dgm:pt>
    <dgm:pt modelId="{7CC233CD-7B5B-4AF3-A7A6-40260D89AAAC}" type="pres">
      <dgm:prSet presAssocID="{5F8F26E6-C042-4A2B-8769-3CE000ABB9EB}" presName="text_3" presStyleLbl="node1" presStyleIdx="2" presStyleCnt="7">
        <dgm:presLayoutVars>
          <dgm:bulletEnabled val="1"/>
        </dgm:presLayoutVars>
      </dgm:prSet>
      <dgm:spPr/>
    </dgm:pt>
    <dgm:pt modelId="{767FA651-58F1-4882-9FE2-D6475AA50CE3}" type="pres">
      <dgm:prSet presAssocID="{5F8F26E6-C042-4A2B-8769-3CE000ABB9EB}" presName="accent_3" presStyleCnt="0"/>
      <dgm:spPr/>
    </dgm:pt>
    <dgm:pt modelId="{A83ABCFD-727A-423F-BC12-3003D82DE289}" type="pres">
      <dgm:prSet presAssocID="{5F8F26E6-C042-4A2B-8769-3CE000ABB9EB}" presName="accentRepeatNode" presStyleLbl="solidFgAcc1" presStyleIdx="2" presStyleCnt="7"/>
      <dgm:spPr/>
    </dgm:pt>
    <dgm:pt modelId="{440C6984-3281-45D1-B1BF-7AA880DEAE38}" type="pres">
      <dgm:prSet presAssocID="{0DB1876C-78DA-4C7A-862E-6B7C632F31A3}" presName="text_4" presStyleLbl="node1" presStyleIdx="3" presStyleCnt="7">
        <dgm:presLayoutVars>
          <dgm:bulletEnabled val="1"/>
        </dgm:presLayoutVars>
      </dgm:prSet>
      <dgm:spPr/>
    </dgm:pt>
    <dgm:pt modelId="{174C6F62-1598-4300-9E3D-57006EE82268}" type="pres">
      <dgm:prSet presAssocID="{0DB1876C-78DA-4C7A-862E-6B7C632F31A3}" presName="accent_4" presStyleCnt="0"/>
      <dgm:spPr/>
    </dgm:pt>
    <dgm:pt modelId="{F6D4A0C8-0F19-4714-8A9D-27984E56F3BB}" type="pres">
      <dgm:prSet presAssocID="{0DB1876C-78DA-4C7A-862E-6B7C632F31A3}" presName="accentRepeatNode" presStyleLbl="solidFgAcc1" presStyleIdx="3" presStyleCnt="7"/>
      <dgm:spPr/>
    </dgm:pt>
    <dgm:pt modelId="{29686FA9-DC8F-4181-BF06-A8A3EB7AB715}" type="pres">
      <dgm:prSet presAssocID="{4D43EB31-970D-48AE-A3B1-2C59B8985B84}" presName="text_5" presStyleLbl="node1" presStyleIdx="4" presStyleCnt="7">
        <dgm:presLayoutVars>
          <dgm:bulletEnabled val="1"/>
        </dgm:presLayoutVars>
      </dgm:prSet>
      <dgm:spPr/>
    </dgm:pt>
    <dgm:pt modelId="{F1FBC9DF-1A84-491D-9086-DB4AC994F226}" type="pres">
      <dgm:prSet presAssocID="{4D43EB31-970D-48AE-A3B1-2C59B8985B84}" presName="accent_5" presStyleCnt="0"/>
      <dgm:spPr/>
    </dgm:pt>
    <dgm:pt modelId="{FC894963-183A-4A64-B234-EE777ABED02F}" type="pres">
      <dgm:prSet presAssocID="{4D43EB31-970D-48AE-A3B1-2C59B8985B84}" presName="accentRepeatNode" presStyleLbl="solidFgAcc1" presStyleIdx="4" presStyleCnt="7"/>
      <dgm:spPr/>
    </dgm:pt>
    <dgm:pt modelId="{44C6E72C-20F7-42A6-91B7-FEE095B47852}" type="pres">
      <dgm:prSet presAssocID="{AC6DBA13-DD5F-4AB0-992D-1F227A5E1160}" presName="text_6" presStyleLbl="node1" presStyleIdx="5" presStyleCnt="7">
        <dgm:presLayoutVars>
          <dgm:bulletEnabled val="1"/>
        </dgm:presLayoutVars>
      </dgm:prSet>
      <dgm:spPr/>
    </dgm:pt>
    <dgm:pt modelId="{C479EC37-B98F-470F-BEB8-EE03F7F1337C}" type="pres">
      <dgm:prSet presAssocID="{AC6DBA13-DD5F-4AB0-992D-1F227A5E1160}" presName="accent_6" presStyleCnt="0"/>
      <dgm:spPr/>
    </dgm:pt>
    <dgm:pt modelId="{0DACD8E1-8D35-4A42-B49A-35402C084FE6}" type="pres">
      <dgm:prSet presAssocID="{AC6DBA13-DD5F-4AB0-992D-1F227A5E1160}" presName="accentRepeatNode" presStyleLbl="solidFgAcc1" presStyleIdx="5" presStyleCnt="7"/>
      <dgm:spPr/>
    </dgm:pt>
    <dgm:pt modelId="{A0B27AD3-8F33-4E30-82ED-4DD88DCC9403}" type="pres">
      <dgm:prSet presAssocID="{3E378674-9AFB-4DBE-B357-5A1DC5461D92}" presName="text_7" presStyleLbl="node1" presStyleIdx="6" presStyleCnt="7">
        <dgm:presLayoutVars>
          <dgm:bulletEnabled val="1"/>
        </dgm:presLayoutVars>
      </dgm:prSet>
      <dgm:spPr/>
    </dgm:pt>
    <dgm:pt modelId="{326F083D-C355-43A1-96A5-4B7D45E2786C}" type="pres">
      <dgm:prSet presAssocID="{3E378674-9AFB-4DBE-B357-5A1DC5461D92}" presName="accent_7" presStyleCnt="0"/>
      <dgm:spPr/>
    </dgm:pt>
    <dgm:pt modelId="{644A728B-629D-4B76-8302-A548C4C84B92}" type="pres">
      <dgm:prSet presAssocID="{3E378674-9AFB-4DBE-B357-5A1DC5461D92}" presName="accentRepeatNode" presStyleLbl="solidFgAcc1" presStyleIdx="6" presStyleCnt="7"/>
      <dgm:spPr/>
    </dgm:pt>
  </dgm:ptLst>
  <dgm:cxnLst>
    <dgm:cxn modelId="{1156AF0E-81F2-464B-806D-923DCC9C84A9}" srcId="{3C6A509F-DF7A-460E-AE35-B42D66450FAB}" destId="{4D43EB31-970D-48AE-A3B1-2C59B8985B84}" srcOrd="4" destOrd="0" parTransId="{BBDB4B77-8D27-4D99-AA30-AE87773EB969}" sibTransId="{CDAD85ED-E089-498D-943D-3BAF92EBDD96}"/>
    <dgm:cxn modelId="{6A754826-E49B-4883-8638-E00AD86B531A}" type="presOf" srcId="{4D43EB31-970D-48AE-A3B1-2C59B8985B84}" destId="{29686FA9-DC8F-4181-BF06-A8A3EB7AB715}" srcOrd="0" destOrd="0" presId="urn:microsoft.com/office/officeart/2008/layout/VerticalCurvedList"/>
    <dgm:cxn modelId="{B0987537-D92F-4A4C-B19E-2293310E2FE1}" srcId="{3C6A509F-DF7A-460E-AE35-B42D66450FAB}" destId="{AC6DBA13-DD5F-4AB0-992D-1F227A5E1160}" srcOrd="5" destOrd="0" parTransId="{2FFEF6CC-6AB9-478B-AFC2-F8F856D9C590}" sibTransId="{4A3AAEE6-EF72-4EC8-98F3-DAF9CD464506}"/>
    <dgm:cxn modelId="{4107763D-FD58-4C89-AE8A-6E4F3A22BBA0}" type="presOf" srcId="{3C6A509F-DF7A-460E-AE35-B42D66450FAB}" destId="{AAE48FE8-0925-4E13-B70C-A0C71949299C}" srcOrd="0" destOrd="0" presId="urn:microsoft.com/office/officeart/2008/layout/VerticalCurvedList"/>
    <dgm:cxn modelId="{C1F8B968-BA46-40B0-B612-541B59C9C63A}" type="presOf" srcId="{7BAD29AD-39FE-4488-83A0-DA8934865FF6}" destId="{DB8A9809-A74F-4E99-988D-A50A7A0692F9}" srcOrd="0" destOrd="0" presId="urn:microsoft.com/office/officeart/2008/layout/VerticalCurvedList"/>
    <dgm:cxn modelId="{B7CE1669-0BEC-4299-A66D-943E568CEBB2}" type="presOf" srcId="{5F8F26E6-C042-4A2B-8769-3CE000ABB9EB}" destId="{7CC233CD-7B5B-4AF3-A7A6-40260D89AAAC}" srcOrd="0" destOrd="0" presId="urn:microsoft.com/office/officeart/2008/layout/VerticalCurvedList"/>
    <dgm:cxn modelId="{9F4CEB69-0CE5-470D-84DF-19F8B68C94AF}" type="presOf" srcId="{AC6DBA13-DD5F-4AB0-992D-1F227A5E1160}" destId="{44C6E72C-20F7-42A6-91B7-FEE095B47852}" srcOrd="0" destOrd="0" presId="urn:microsoft.com/office/officeart/2008/layout/VerticalCurvedList"/>
    <dgm:cxn modelId="{C0AFA26B-98D5-438F-B09E-9318C1E42A8E}" srcId="{3C6A509F-DF7A-460E-AE35-B42D66450FAB}" destId="{5F8F26E6-C042-4A2B-8769-3CE000ABB9EB}" srcOrd="2" destOrd="0" parTransId="{A9659E30-529D-49C3-BA18-7090B495C14A}" sibTransId="{4F23FEA2-F6E0-484E-8287-84287513BD69}"/>
    <dgm:cxn modelId="{1A262F7A-11CF-4DC5-846A-DE5C6CD69D46}" srcId="{3C6A509F-DF7A-460E-AE35-B42D66450FAB}" destId="{7BAD29AD-39FE-4488-83A0-DA8934865FF6}" srcOrd="1" destOrd="0" parTransId="{4DCA75DE-DD05-4E4E-9924-DD6B9DBF3C78}" sibTransId="{0D5064D5-F62E-4FBC-A088-A8EDB03B26D0}"/>
    <dgm:cxn modelId="{6B7DDE87-DC7E-41E3-8BAF-76FC0FD69752}" srcId="{3C6A509F-DF7A-460E-AE35-B42D66450FAB}" destId="{0C0605FC-7653-48B0-9E14-A1CA788824FB}" srcOrd="0" destOrd="0" parTransId="{F0713DB5-3AAF-4EA2-8929-79469FCA60A3}" sibTransId="{59AF9E36-5C5A-47B1-A05F-BB26187B90DF}"/>
    <dgm:cxn modelId="{022F98A1-8DEE-46A3-900D-15AFD7219805}" srcId="{3C6A509F-DF7A-460E-AE35-B42D66450FAB}" destId="{3E378674-9AFB-4DBE-B357-5A1DC5461D92}" srcOrd="6" destOrd="0" parTransId="{DE7DCACD-DEA1-4E1B-A583-75A9AA14030A}" sibTransId="{E0667704-7CE6-48C6-80EA-D2683DB432A1}"/>
    <dgm:cxn modelId="{C38DC6B0-EDDA-4B44-A99E-AB668502A3B3}" type="presOf" srcId="{3E378674-9AFB-4DBE-B357-5A1DC5461D92}" destId="{A0B27AD3-8F33-4E30-82ED-4DD88DCC9403}" srcOrd="0" destOrd="0" presId="urn:microsoft.com/office/officeart/2008/layout/VerticalCurvedList"/>
    <dgm:cxn modelId="{4A534BD5-7789-4CD2-BBF3-679B6AB20A39}" type="presOf" srcId="{0DB1876C-78DA-4C7A-862E-6B7C632F31A3}" destId="{440C6984-3281-45D1-B1BF-7AA880DEAE38}" srcOrd="0" destOrd="0" presId="urn:microsoft.com/office/officeart/2008/layout/VerticalCurvedList"/>
    <dgm:cxn modelId="{AC5391D8-22BC-4D18-A469-0DDAC09DAA1A}" type="presOf" srcId="{59AF9E36-5C5A-47B1-A05F-BB26187B90DF}" destId="{69411FF5-5F64-4E39-B151-CC2B1394D3E2}" srcOrd="0" destOrd="0" presId="urn:microsoft.com/office/officeart/2008/layout/VerticalCurvedList"/>
    <dgm:cxn modelId="{765837E0-11C5-4C73-BA8D-7DA7AC5D8CE2}" type="presOf" srcId="{0C0605FC-7653-48B0-9E14-A1CA788824FB}" destId="{C848D2C4-29A3-4140-B7B0-A58E1A0F3E04}" srcOrd="0" destOrd="0" presId="urn:microsoft.com/office/officeart/2008/layout/VerticalCurvedList"/>
    <dgm:cxn modelId="{91E4C8E2-D1C4-4C9C-90DA-F2E0E7A01C2A}" srcId="{3C6A509F-DF7A-460E-AE35-B42D66450FAB}" destId="{0DB1876C-78DA-4C7A-862E-6B7C632F31A3}" srcOrd="3" destOrd="0" parTransId="{EB27584C-F8BB-4204-B892-F0F2F862DF45}" sibTransId="{34AAA262-822E-4FAF-B65B-EDB9D7C45D05}"/>
    <dgm:cxn modelId="{981BFA55-9A29-4186-B458-4E75931A0D7E}" type="presParOf" srcId="{AAE48FE8-0925-4E13-B70C-A0C71949299C}" destId="{F069A016-D7D0-4128-9D1E-C14C352A7872}" srcOrd="0" destOrd="0" presId="urn:microsoft.com/office/officeart/2008/layout/VerticalCurvedList"/>
    <dgm:cxn modelId="{7D2382CA-8EC6-4325-8915-5206BA1FB054}" type="presParOf" srcId="{F069A016-D7D0-4128-9D1E-C14C352A7872}" destId="{9412CFB4-1A9A-418C-AB7D-83DA35245333}" srcOrd="0" destOrd="0" presId="urn:microsoft.com/office/officeart/2008/layout/VerticalCurvedList"/>
    <dgm:cxn modelId="{AEB5AA72-CBEC-4D78-89DA-DB002D65FF23}" type="presParOf" srcId="{9412CFB4-1A9A-418C-AB7D-83DA35245333}" destId="{CEA42430-956F-41FA-A0A1-E0D3F8018C3F}" srcOrd="0" destOrd="0" presId="urn:microsoft.com/office/officeart/2008/layout/VerticalCurvedList"/>
    <dgm:cxn modelId="{25A7A92D-52B5-4032-86ED-ADC865AFE0EC}" type="presParOf" srcId="{9412CFB4-1A9A-418C-AB7D-83DA35245333}" destId="{69411FF5-5F64-4E39-B151-CC2B1394D3E2}" srcOrd="1" destOrd="0" presId="urn:microsoft.com/office/officeart/2008/layout/VerticalCurvedList"/>
    <dgm:cxn modelId="{D0289C38-2EA0-4552-9FB4-7C36CCDA113A}" type="presParOf" srcId="{9412CFB4-1A9A-418C-AB7D-83DA35245333}" destId="{7C704266-CD68-4613-8368-0F9A5FBB31C9}" srcOrd="2" destOrd="0" presId="urn:microsoft.com/office/officeart/2008/layout/VerticalCurvedList"/>
    <dgm:cxn modelId="{390C0870-F485-4E2F-B571-6A424FC31244}" type="presParOf" srcId="{9412CFB4-1A9A-418C-AB7D-83DA35245333}" destId="{6F7A88B2-3245-4B42-926C-8CC35533F38E}" srcOrd="3" destOrd="0" presId="urn:microsoft.com/office/officeart/2008/layout/VerticalCurvedList"/>
    <dgm:cxn modelId="{81D067AA-6CD9-4039-BD5E-8E6D47D8693E}" type="presParOf" srcId="{F069A016-D7D0-4128-9D1E-C14C352A7872}" destId="{C848D2C4-29A3-4140-B7B0-A58E1A0F3E04}" srcOrd="1" destOrd="0" presId="urn:microsoft.com/office/officeart/2008/layout/VerticalCurvedList"/>
    <dgm:cxn modelId="{918F106B-C767-41CE-BCF2-8D170287972F}" type="presParOf" srcId="{F069A016-D7D0-4128-9D1E-C14C352A7872}" destId="{7CA176E0-7733-40F9-B700-3EDBE20FFB42}" srcOrd="2" destOrd="0" presId="urn:microsoft.com/office/officeart/2008/layout/VerticalCurvedList"/>
    <dgm:cxn modelId="{F6D84C95-AF8B-453B-8864-E61D5D616F6E}" type="presParOf" srcId="{7CA176E0-7733-40F9-B700-3EDBE20FFB42}" destId="{18C2328A-9D62-4741-B7DC-0C9CF3B968D2}" srcOrd="0" destOrd="0" presId="urn:microsoft.com/office/officeart/2008/layout/VerticalCurvedList"/>
    <dgm:cxn modelId="{07B0ED98-3FDC-4684-86EC-0B76D27901C5}" type="presParOf" srcId="{F069A016-D7D0-4128-9D1E-C14C352A7872}" destId="{DB8A9809-A74F-4E99-988D-A50A7A0692F9}" srcOrd="3" destOrd="0" presId="urn:microsoft.com/office/officeart/2008/layout/VerticalCurvedList"/>
    <dgm:cxn modelId="{6A672D51-2D25-42B4-808A-81777FB32AC0}" type="presParOf" srcId="{F069A016-D7D0-4128-9D1E-C14C352A7872}" destId="{203FD152-9E8E-4D06-9C5D-AF39C7A53C69}" srcOrd="4" destOrd="0" presId="urn:microsoft.com/office/officeart/2008/layout/VerticalCurvedList"/>
    <dgm:cxn modelId="{7D46FB2F-4438-4E0F-97FB-99F879A32E0C}" type="presParOf" srcId="{203FD152-9E8E-4D06-9C5D-AF39C7A53C69}" destId="{0F40B334-55FE-46A5-894A-FFB3173D70BA}" srcOrd="0" destOrd="0" presId="urn:microsoft.com/office/officeart/2008/layout/VerticalCurvedList"/>
    <dgm:cxn modelId="{6E302E3B-4A88-4329-B469-61D2DBCD9132}" type="presParOf" srcId="{F069A016-D7D0-4128-9D1E-C14C352A7872}" destId="{7CC233CD-7B5B-4AF3-A7A6-40260D89AAAC}" srcOrd="5" destOrd="0" presId="urn:microsoft.com/office/officeart/2008/layout/VerticalCurvedList"/>
    <dgm:cxn modelId="{22A32F4F-AD21-4C76-BAC1-9CE72A80E707}" type="presParOf" srcId="{F069A016-D7D0-4128-9D1E-C14C352A7872}" destId="{767FA651-58F1-4882-9FE2-D6475AA50CE3}" srcOrd="6" destOrd="0" presId="urn:microsoft.com/office/officeart/2008/layout/VerticalCurvedList"/>
    <dgm:cxn modelId="{15238A9B-E9FD-4A26-8638-0CDDA384BC99}" type="presParOf" srcId="{767FA651-58F1-4882-9FE2-D6475AA50CE3}" destId="{A83ABCFD-727A-423F-BC12-3003D82DE289}" srcOrd="0" destOrd="0" presId="urn:microsoft.com/office/officeart/2008/layout/VerticalCurvedList"/>
    <dgm:cxn modelId="{C402ECCA-5E6A-4E9C-BC52-83B2AAD290DE}" type="presParOf" srcId="{F069A016-D7D0-4128-9D1E-C14C352A7872}" destId="{440C6984-3281-45D1-B1BF-7AA880DEAE38}" srcOrd="7" destOrd="0" presId="urn:microsoft.com/office/officeart/2008/layout/VerticalCurvedList"/>
    <dgm:cxn modelId="{772C73AE-3BC3-41B8-9686-9A7AE143B334}" type="presParOf" srcId="{F069A016-D7D0-4128-9D1E-C14C352A7872}" destId="{174C6F62-1598-4300-9E3D-57006EE82268}" srcOrd="8" destOrd="0" presId="urn:microsoft.com/office/officeart/2008/layout/VerticalCurvedList"/>
    <dgm:cxn modelId="{4542FC3E-D6F6-4CA9-81F3-580CD31F7F4C}" type="presParOf" srcId="{174C6F62-1598-4300-9E3D-57006EE82268}" destId="{F6D4A0C8-0F19-4714-8A9D-27984E56F3BB}" srcOrd="0" destOrd="0" presId="urn:microsoft.com/office/officeart/2008/layout/VerticalCurvedList"/>
    <dgm:cxn modelId="{F37773DA-B2E6-4B88-92C7-D7A7DFDD3466}" type="presParOf" srcId="{F069A016-D7D0-4128-9D1E-C14C352A7872}" destId="{29686FA9-DC8F-4181-BF06-A8A3EB7AB715}" srcOrd="9" destOrd="0" presId="urn:microsoft.com/office/officeart/2008/layout/VerticalCurvedList"/>
    <dgm:cxn modelId="{E830F2F6-58C7-477D-8595-08E48BA14083}" type="presParOf" srcId="{F069A016-D7D0-4128-9D1E-C14C352A7872}" destId="{F1FBC9DF-1A84-491D-9086-DB4AC994F226}" srcOrd="10" destOrd="0" presId="urn:microsoft.com/office/officeart/2008/layout/VerticalCurvedList"/>
    <dgm:cxn modelId="{447FAB10-FF8E-4788-A7F5-453C8D79B5A8}" type="presParOf" srcId="{F1FBC9DF-1A84-491D-9086-DB4AC994F226}" destId="{FC894963-183A-4A64-B234-EE777ABED02F}" srcOrd="0" destOrd="0" presId="urn:microsoft.com/office/officeart/2008/layout/VerticalCurvedList"/>
    <dgm:cxn modelId="{688BADC8-F9BB-4EB6-BA47-52F62E113584}" type="presParOf" srcId="{F069A016-D7D0-4128-9D1E-C14C352A7872}" destId="{44C6E72C-20F7-42A6-91B7-FEE095B47852}" srcOrd="11" destOrd="0" presId="urn:microsoft.com/office/officeart/2008/layout/VerticalCurvedList"/>
    <dgm:cxn modelId="{1518E5DE-CA51-469E-8779-9E67916F5D77}" type="presParOf" srcId="{F069A016-D7D0-4128-9D1E-C14C352A7872}" destId="{C479EC37-B98F-470F-BEB8-EE03F7F1337C}" srcOrd="12" destOrd="0" presId="urn:microsoft.com/office/officeart/2008/layout/VerticalCurvedList"/>
    <dgm:cxn modelId="{8F553F30-56EA-4687-B251-592BBBFA2BDD}" type="presParOf" srcId="{C479EC37-B98F-470F-BEB8-EE03F7F1337C}" destId="{0DACD8E1-8D35-4A42-B49A-35402C084FE6}" srcOrd="0" destOrd="0" presId="urn:microsoft.com/office/officeart/2008/layout/VerticalCurvedList"/>
    <dgm:cxn modelId="{B7C118D5-11A7-49DF-B5C9-2BD0D2EA997D}" type="presParOf" srcId="{F069A016-D7D0-4128-9D1E-C14C352A7872}" destId="{A0B27AD3-8F33-4E30-82ED-4DD88DCC9403}" srcOrd="13" destOrd="0" presId="urn:microsoft.com/office/officeart/2008/layout/VerticalCurvedList"/>
    <dgm:cxn modelId="{862F6B9E-2773-4F4D-8684-06983E94366C}" type="presParOf" srcId="{F069A016-D7D0-4128-9D1E-C14C352A7872}" destId="{326F083D-C355-43A1-96A5-4B7D45E2786C}" srcOrd="14" destOrd="0" presId="urn:microsoft.com/office/officeart/2008/layout/VerticalCurvedList"/>
    <dgm:cxn modelId="{64B78A91-C546-459C-8639-FCB287D8FDA9}" type="presParOf" srcId="{326F083D-C355-43A1-96A5-4B7D45E2786C}" destId="{644A728B-629D-4B76-8302-A548C4C84B9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11FF5-5F64-4E39-B151-CC2B1394D3E2}">
      <dsp:nvSpPr>
        <dsp:cNvPr id="0" name=""/>
        <dsp:cNvSpPr/>
      </dsp:nvSpPr>
      <dsp:spPr>
        <a:xfrm>
          <a:off x="-3758266" y="-577303"/>
          <a:ext cx="4479625" cy="4479625"/>
        </a:xfrm>
        <a:prstGeom prst="blockArc">
          <a:avLst>
            <a:gd name="adj1" fmla="val 18900000"/>
            <a:gd name="adj2" fmla="val 2700000"/>
            <a:gd name="adj3" fmla="val 48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8D2C4-29A3-4140-B7B0-A58E1A0F3E04}">
      <dsp:nvSpPr>
        <dsp:cNvPr id="0" name=""/>
        <dsp:cNvSpPr/>
      </dsp:nvSpPr>
      <dsp:spPr>
        <a:xfrm>
          <a:off x="234123" y="151155"/>
          <a:ext cx="5506416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Токенизация</a:t>
          </a:r>
          <a:endParaRPr lang="ru-RU" sz="1500" kern="1200"/>
        </a:p>
      </dsp:txBody>
      <dsp:txXfrm>
        <a:off x="234123" y="151155"/>
        <a:ext cx="5506416" cy="302177"/>
      </dsp:txXfrm>
    </dsp:sp>
    <dsp:sp modelId="{18C2328A-9D62-4741-B7DC-0C9CF3B968D2}">
      <dsp:nvSpPr>
        <dsp:cNvPr id="0" name=""/>
        <dsp:cNvSpPr/>
      </dsp:nvSpPr>
      <dsp:spPr>
        <a:xfrm>
          <a:off x="45262" y="113383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B8A9809-A74F-4E99-988D-A50A7A0692F9}">
      <dsp:nvSpPr>
        <dsp:cNvPr id="0" name=""/>
        <dsp:cNvSpPr/>
      </dsp:nvSpPr>
      <dsp:spPr>
        <a:xfrm>
          <a:off x="507773" y="604687"/>
          <a:ext cx="5232767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 err="1"/>
            <a:t>Лемматизация</a:t>
          </a:r>
          <a:endParaRPr lang="ru-RU" sz="1500" kern="1200"/>
        </a:p>
      </dsp:txBody>
      <dsp:txXfrm>
        <a:off x="507773" y="604687"/>
        <a:ext cx="5232767" cy="302177"/>
      </dsp:txXfrm>
    </dsp:sp>
    <dsp:sp modelId="{0F40B334-55FE-46A5-894A-FFB3173D70BA}">
      <dsp:nvSpPr>
        <dsp:cNvPr id="0" name=""/>
        <dsp:cNvSpPr/>
      </dsp:nvSpPr>
      <dsp:spPr>
        <a:xfrm>
          <a:off x="318911" y="566915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CC233CD-7B5B-4AF3-A7A6-40260D89AAAC}">
      <dsp:nvSpPr>
        <dsp:cNvPr id="0" name=""/>
        <dsp:cNvSpPr/>
      </dsp:nvSpPr>
      <dsp:spPr>
        <a:xfrm>
          <a:off x="657731" y="1057888"/>
          <a:ext cx="5082809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Удаление стоп-слов и редких слов</a:t>
          </a:r>
        </a:p>
      </dsp:txBody>
      <dsp:txXfrm>
        <a:off x="657731" y="1057888"/>
        <a:ext cx="5082809" cy="302177"/>
      </dsp:txXfrm>
    </dsp:sp>
    <dsp:sp modelId="{A83ABCFD-727A-423F-BC12-3003D82DE289}">
      <dsp:nvSpPr>
        <dsp:cNvPr id="0" name=""/>
        <dsp:cNvSpPr/>
      </dsp:nvSpPr>
      <dsp:spPr>
        <a:xfrm>
          <a:off x="468870" y="1020115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40C6984-3281-45D1-B1BF-7AA880DEAE38}">
      <dsp:nvSpPr>
        <dsp:cNvPr id="0" name=""/>
        <dsp:cNvSpPr/>
      </dsp:nvSpPr>
      <dsp:spPr>
        <a:xfrm>
          <a:off x="705611" y="1511420"/>
          <a:ext cx="5034929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Построение терм-документной матрицы</a:t>
          </a:r>
        </a:p>
      </dsp:txBody>
      <dsp:txXfrm>
        <a:off x="705611" y="1511420"/>
        <a:ext cx="5034929" cy="302177"/>
      </dsp:txXfrm>
    </dsp:sp>
    <dsp:sp modelId="{F6D4A0C8-0F19-4714-8A9D-27984E56F3BB}">
      <dsp:nvSpPr>
        <dsp:cNvPr id="0" name=""/>
        <dsp:cNvSpPr/>
      </dsp:nvSpPr>
      <dsp:spPr>
        <a:xfrm>
          <a:off x="516750" y="1473648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9686FA9-DC8F-4181-BF06-A8A3EB7AB715}">
      <dsp:nvSpPr>
        <dsp:cNvPr id="0" name=""/>
        <dsp:cNvSpPr/>
      </dsp:nvSpPr>
      <dsp:spPr>
        <a:xfrm>
          <a:off x="657731" y="1964953"/>
          <a:ext cx="5082809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Взвешивание термов</a:t>
          </a:r>
        </a:p>
      </dsp:txBody>
      <dsp:txXfrm>
        <a:off x="657731" y="1964953"/>
        <a:ext cx="5082809" cy="302177"/>
      </dsp:txXfrm>
    </dsp:sp>
    <dsp:sp modelId="{FC894963-183A-4A64-B234-EE777ABED02F}">
      <dsp:nvSpPr>
        <dsp:cNvPr id="0" name=""/>
        <dsp:cNvSpPr/>
      </dsp:nvSpPr>
      <dsp:spPr>
        <a:xfrm>
          <a:off x="468870" y="1927181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4C6E72C-20F7-42A6-91B7-FEE095B47852}">
      <dsp:nvSpPr>
        <dsp:cNvPr id="0" name=""/>
        <dsp:cNvSpPr/>
      </dsp:nvSpPr>
      <dsp:spPr>
        <a:xfrm>
          <a:off x="507773" y="2418153"/>
          <a:ext cx="5232767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Сингулярное разложение матрицы</a:t>
          </a:r>
        </a:p>
      </dsp:txBody>
      <dsp:txXfrm>
        <a:off x="507773" y="2418153"/>
        <a:ext cx="5232767" cy="302177"/>
      </dsp:txXfrm>
    </dsp:sp>
    <dsp:sp modelId="{0DACD8E1-8D35-4A42-B49A-35402C084FE6}">
      <dsp:nvSpPr>
        <dsp:cNvPr id="0" name=""/>
        <dsp:cNvSpPr/>
      </dsp:nvSpPr>
      <dsp:spPr>
        <a:xfrm>
          <a:off x="318911" y="2380381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0B27AD3-8F33-4E30-82ED-4DD88DCC9403}">
      <dsp:nvSpPr>
        <dsp:cNvPr id="0" name=""/>
        <dsp:cNvSpPr/>
      </dsp:nvSpPr>
      <dsp:spPr>
        <a:xfrm>
          <a:off x="234123" y="2871685"/>
          <a:ext cx="5506416" cy="30217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39854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500" kern="1200"/>
            <a:t>Проверка результатов</a:t>
          </a:r>
        </a:p>
      </dsp:txBody>
      <dsp:txXfrm>
        <a:off x="234123" y="2871685"/>
        <a:ext cx="5506416" cy="302177"/>
      </dsp:txXfrm>
    </dsp:sp>
    <dsp:sp modelId="{644A728B-629D-4B76-8302-A548C4C84B92}">
      <dsp:nvSpPr>
        <dsp:cNvPr id="0" name=""/>
        <dsp:cNvSpPr/>
      </dsp:nvSpPr>
      <dsp:spPr>
        <a:xfrm>
          <a:off x="45262" y="2833913"/>
          <a:ext cx="377722" cy="377722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19FE3B-89E0-461A-83A9-5A9224736C53}" type="datetimeFigureOut">
              <a:rPr lang="ru-RU" smtClean="0"/>
              <a:t>18.03.2022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8D4D6-391F-4AF1-A880-C1121B20EA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1406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</a:p>
          <a:p>
            <a:r>
              <a:rPr lang="ru-RU" dirty="0"/>
              <a:t>Точность</a:t>
            </a:r>
            <a:r>
              <a:rPr lang="en-US" dirty="0"/>
              <a:t>: </a:t>
            </a:r>
            <a:r>
              <a:rPr lang="ru-RU"/>
              <a:t>сколько </a:t>
            </a:r>
            <a:r>
              <a:rPr lang="ru-RU" dirty="0"/>
              <a:t>работ, которые система отнесла </a:t>
            </a:r>
            <a:r>
              <a:rPr lang="ru-RU"/>
              <a:t>к классу 1</a:t>
            </a:r>
            <a:r>
              <a:rPr lang="ru-RU" dirty="0"/>
              <a:t>, на самом деле </a:t>
            </a:r>
            <a:r>
              <a:rPr lang="ru-RU"/>
              <a:t>ему принадлежат</a:t>
            </a:r>
            <a:r>
              <a:rPr lang="en-US" dirty="0"/>
              <a:t>?</a:t>
            </a:r>
          </a:p>
          <a:p>
            <a:r>
              <a:rPr lang="ru-RU" dirty="0"/>
              <a:t>Полнота</a:t>
            </a:r>
            <a:r>
              <a:rPr lang="en-US" dirty="0"/>
              <a:t>: </a:t>
            </a:r>
            <a:r>
              <a:rPr lang="ru-RU" dirty="0"/>
              <a:t>сколько работ, </a:t>
            </a:r>
            <a:r>
              <a:rPr lang="ru-RU"/>
              <a:t>которые эксперты бы </a:t>
            </a:r>
            <a:r>
              <a:rPr lang="ru-RU" dirty="0"/>
              <a:t>отнесли к классу 1, </a:t>
            </a:r>
            <a:r>
              <a:rPr lang="ru-RU"/>
              <a:t>система смогла </a:t>
            </a:r>
            <a:r>
              <a:rPr lang="ru-RU" dirty="0"/>
              <a:t>классифицировать правильно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Есть также еще одна популярная метрика – </a:t>
            </a:r>
            <a:r>
              <a:rPr lang="en-US" dirty="0"/>
              <a:t>accuracy;</a:t>
            </a:r>
            <a:r>
              <a:rPr lang="ru-RU" dirty="0"/>
              <a:t> этой метрикой, однако, стоит пользоваться аккуратно (</a:t>
            </a:r>
            <a:r>
              <a:rPr lang="en-US" dirty="0"/>
              <a:t>accuracy paradox) – </a:t>
            </a:r>
            <a:r>
              <a:rPr lang="ru-RU" dirty="0"/>
              <a:t>мы не можем знать без </a:t>
            </a:r>
            <a:r>
              <a:rPr lang="en-US" dirty="0"/>
              <a:t>precision </a:t>
            </a:r>
            <a:r>
              <a:rPr lang="ru-RU" dirty="0"/>
              <a:t>и </a:t>
            </a:r>
            <a:r>
              <a:rPr lang="en-US" dirty="0"/>
              <a:t>recall </a:t>
            </a:r>
            <a:r>
              <a:rPr lang="ru-RU" dirty="0"/>
              <a:t>с уверенностью, стоит за ней действительно хорошая модель или это </a:t>
            </a:r>
            <a:r>
              <a:rPr lang="ru-RU" dirty="0" err="1"/>
              <a:t>преукрашивание</a:t>
            </a:r>
            <a:r>
              <a:rPr lang="ru-RU" dirty="0"/>
              <a:t> результата. </a:t>
            </a:r>
          </a:p>
        </p:txBody>
      </p:sp>
    </p:spTree>
    <p:extLst>
      <p:ext uri="{BB962C8B-B14F-4D97-AF65-F5344CB8AC3E}">
        <p14:creationId xmlns:p14="http://schemas.microsoft.com/office/powerpoint/2010/main" val="1011623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</a:p>
          <a:p>
            <a:r>
              <a:rPr lang="ru-RU" dirty="0"/>
              <a:t>Точность</a:t>
            </a:r>
            <a:r>
              <a:rPr lang="en-US" dirty="0"/>
              <a:t>: </a:t>
            </a:r>
            <a:r>
              <a:rPr lang="ru-RU"/>
              <a:t>сколько </a:t>
            </a:r>
            <a:r>
              <a:rPr lang="ru-RU" dirty="0"/>
              <a:t>работ, которые система отнесла </a:t>
            </a:r>
            <a:r>
              <a:rPr lang="ru-RU"/>
              <a:t>к классу 1</a:t>
            </a:r>
            <a:r>
              <a:rPr lang="ru-RU" dirty="0"/>
              <a:t>, на самом деле </a:t>
            </a:r>
            <a:r>
              <a:rPr lang="ru-RU"/>
              <a:t>ему принадлежат</a:t>
            </a:r>
            <a:r>
              <a:rPr lang="en-US" dirty="0"/>
              <a:t>?</a:t>
            </a:r>
          </a:p>
          <a:p>
            <a:r>
              <a:rPr lang="ru-RU" dirty="0"/>
              <a:t>Полнота</a:t>
            </a:r>
            <a:r>
              <a:rPr lang="en-US" dirty="0"/>
              <a:t>: </a:t>
            </a:r>
            <a:r>
              <a:rPr lang="ru-RU" dirty="0"/>
              <a:t>сколько работ, </a:t>
            </a:r>
            <a:r>
              <a:rPr lang="ru-RU"/>
              <a:t>которые эксперты бы </a:t>
            </a:r>
            <a:r>
              <a:rPr lang="ru-RU" dirty="0"/>
              <a:t>отнесли к классу 1, </a:t>
            </a:r>
            <a:r>
              <a:rPr lang="ru-RU"/>
              <a:t>система смогла </a:t>
            </a:r>
            <a:r>
              <a:rPr lang="ru-RU" dirty="0"/>
              <a:t>классифицировать правильно</a:t>
            </a:r>
            <a:r>
              <a:rPr lang="en-US" dirty="0"/>
              <a:t>?</a:t>
            </a:r>
            <a:endParaRPr lang="ru-RU" dirty="0"/>
          </a:p>
          <a:p>
            <a:endParaRPr lang="ru-RU" dirty="0"/>
          </a:p>
          <a:p>
            <a:r>
              <a:rPr lang="ru-RU" dirty="0"/>
              <a:t>Есть также еще одна популярная метрика – </a:t>
            </a:r>
            <a:r>
              <a:rPr lang="en-US" dirty="0"/>
              <a:t>accuracy;</a:t>
            </a:r>
            <a:r>
              <a:rPr lang="ru-RU" dirty="0"/>
              <a:t> этой метрикой, однако, стоит пользоваться аккуратно (</a:t>
            </a:r>
            <a:r>
              <a:rPr lang="en-US" dirty="0"/>
              <a:t>accuracy paradox) – </a:t>
            </a:r>
            <a:r>
              <a:rPr lang="ru-RU" dirty="0"/>
              <a:t>мы не можем знать без </a:t>
            </a:r>
            <a:r>
              <a:rPr lang="en-US" dirty="0"/>
              <a:t>precision </a:t>
            </a:r>
            <a:r>
              <a:rPr lang="ru-RU" dirty="0"/>
              <a:t>и </a:t>
            </a:r>
            <a:r>
              <a:rPr lang="en-US" dirty="0"/>
              <a:t>recall </a:t>
            </a:r>
            <a:r>
              <a:rPr lang="ru-RU" dirty="0"/>
              <a:t>с уверенностью, стоит за ней действительно хорошая модель или это </a:t>
            </a:r>
            <a:r>
              <a:rPr lang="ru-RU" dirty="0" err="1"/>
              <a:t>преукрашивание</a:t>
            </a:r>
            <a:r>
              <a:rPr lang="ru-RU" dirty="0"/>
              <a:t> результата. </a:t>
            </a:r>
          </a:p>
        </p:txBody>
      </p:sp>
    </p:spTree>
    <p:extLst>
      <p:ext uri="{BB962C8B-B14F-4D97-AF65-F5344CB8AC3E}">
        <p14:creationId xmlns:p14="http://schemas.microsoft.com/office/powerpoint/2010/main" val="1556640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97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2797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44912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335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_dots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1F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>
              <a:solidFill>
                <a:srgbClr val="0074BE"/>
              </a:solidFill>
            </a:endParaRP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3674B8A7-CF90-4430-B184-516F8D5E0D0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3" y="4746757"/>
            <a:ext cx="558779" cy="2539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5D40C3BD-F93B-485B-BB33-A3B617AF1D71}"/>
              </a:ext>
            </a:extLst>
          </p:cNvPr>
          <p:cNvSpPr txBox="1">
            <a:spLocks noChangeAspect="1"/>
          </p:cNvSpPr>
          <p:nvPr userDrawn="1"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rgbClr val="08649C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1C955FD-C622-4957-B25D-B5DEDD3803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237975"/>
            <a:ext cx="5292246" cy="1905522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70C23E5-BD34-48ED-829C-23A90E2C8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6077" y="-5"/>
            <a:ext cx="4927924" cy="15716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AED8AE-B819-4BCE-A798-EDFA8487E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764" y="340554"/>
            <a:ext cx="7891272" cy="457200"/>
          </a:xfrm>
        </p:spPr>
        <p:txBody>
          <a:bodyPr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38945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S - Content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22387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2286"/>
            <a:ext cx="9144000" cy="514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4">
            <a:extLst>
              <a:ext uri="{FF2B5EF4-FFF2-40B4-BE49-F238E27FC236}">
                <a16:creationId xmlns:a16="http://schemas.microsoft.com/office/drawing/2014/main" id="{9B949CCB-8408-0B41-9681-4ECA35605A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-2286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68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211"/>
            <a:ext cx="9144000" cy="5155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B0C6AF5C-E29A-9E49-801E-0A1C09DFDE5F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4" name="Picture 6">
            <a:extLst>
              <a:ext uri="{FF2B5EF4-FFF2-40B4-BE49-F238E27FC236}">
                <a16:creationId xmlns:a16="http://schemas.microsoft.com/office/drawing/2014/main" id="{6BFF7639-E4DF-3741-90C7-2DFCD9D26A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pic>
        <p:nvPicPr>
          <p:cNvPr id="8" name="Picture 7" descr="A picture containing clock, light, drawing&#10;&#10;Description automatically generated">
            <a:extLst>
              <a:ext uri="{FF2B5EF4-FFF2-40B4-BE49-F238E27FC236}">
                <a16:creationId xmlns:a16="http://schemas.microsoft.com/office/drawing/2014/main" id="{60F9A2CE-31BE-CB49-98C4-EAE0F449CA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61" r="33611" b="20040"/>
          <a:stretch/>
        </p:blipFill>
        <p:spPr>
          <a:xfrm>
            <a:off x="4561295" y="-6045"/>
            <a:ext cx="4582705" cy="5149545"/>
          </a:xfrm>
          <a:prstGeom prst="rect">
            <a:avLst/>
          </a:prstGeom>
        </p:spPr>
      </p:pic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/>
          <a:lstStyle>
            <a:lvl1pPr marL="0" indent="0" algn="l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37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43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44899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052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Section Header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900AF95-1FC8-274C-A784-F831F6B8647F}"/>
              </a:ext>
            </a:extLst>
          </p:cNvPr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34">
            <a:extLst>
              <a:ext uri="{FF2B5EF4-FFF2-40B4-BE49-F238E27FC236}">
                <a16:creationId xmlns:a16="http://schemas.microsoft.com/office/drawing/2014/main" id="{C8C0CE08-E9A8-3940-A81E-001DC88592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2">
            <a:extLst>
              <a:ext uri="{FF2B5EF4-FFF2-40B4-BE49-F238E27FC236}">
                <a16:creationId xmlns:a16="http://schemas.microsoft.com/office/drawing/2014/main" id="{D5BF76BC-A168-D846-A33A-DDC741AB2C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85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349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0D4204-70D0-4767-A333-0B97E79B59AE}"/>
              </a:ext>
            </a:extLst>
          </p:cNvPr>
          <p:cNvSpPr/>
          <p:nvPr/>
        </p:nvSpPr>
        <p:spPr>
          <a:xfrm>
            <a:off x="0" y="4650624"/>
            <a:ext cx="3193576" cy="492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07675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BA3B1AA2-50A5-4442-A897-3FD0C1BC19F0}"/>
              </a:ext>
            </a:extLst>
          </p:cNvPr>
          <p:cNvSpPr txBox="1"/>
          <p:nvPr/>
        </p:nvSpPr>
        <p:spPr>
          <a:xfrm>
            <a:off x="2230628" y="4679818"/>
            <a:ext cx="467360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43834"/>
            <a:r>
              <a:rPr lang="en-US" sz="1333" b="0" cap="all" spc="0" baseline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405809" y="-1"/>
            <a:ext cx="2724336" cy="4651514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9FD8B09-C03A-1F47-8E8E-7F5B82C669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2A0DCB78-264D-144D-A952-10F81BCE05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-1"/>
            <a:ext cx="6081885" cy="4654853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397888 w 6081885"/>
              <a:gd name="connsiteY3" fmla="*/ 4653170 h 5143500"/>
              <a:gd name="connsiteX4" fmla="*/ 7057 w 6081885"/>
              <a:gd name="connsiteY4" fmla="*/ 5143500 h 5143500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397888 w 6081885"/>
              <a:gd name="connsiteY3" fmla="*/ 4653170 h 4659796"/>
              <a:gd name="connsiteX4" fmla="*/ 7057 w 6081885"/>
              <a:gd name="connsiteY4" fmla="*/ 4659796 h 4659796"/>
              <a:gd name="connsiteX0" fmla="*/ 7057 w 6081885"/>
              <a:gd name="connsiteY0" fmla="*/ 4659796 h 4659796"/>
              <a:gd name="connsiteX1" fmla="*/ 0 w 6081885"/>
              <a:gd name="connsiteY1" fmla="*/ 0 h 4659796"/>
              <a:gd name="connsiteX2" fmla="*/ 6081885 w 6081885"/>
              <a:gd name="connsiteY2" fmla="*/ 0 h 4659796"/>
              <a:gd name="connsiteX3" fmla="*/ 3402831 w 6081885"/>
              <a:gd name="connsiteY3" fmla="*/ 4653170 h 4659796"/>
              <a:gd name="connsiteX4" fmla="*/ 7057 w 6081885"/>
              <a:gd name="connsiteY4" fmla="*/ 4659796 h 4659796"/>
              <a:gd name="connsiteX0" fmla="*/ 2114 w 6081885"/>
              <a:gd name="connsiteY0" fmla="*/ 4654853 h 4654853"/>
              <a:gd name="connsiteX1" fmla="*/ 0 w 6081885"/>
              <a:gd name="connsiteY1" fmla="*/ 0 h 4654853"/>
              <a:gd name="connsiteX2" fmla="*/ 6081885 w 6081885"/>
              <a:gd name="connsiteY2" fmla="*/ 0 h 4654853"/>
              <a:gd name="connsiteX3" fmla="*/ 3402831 w 6081885"/>
              <a:gd name="connsiteY3" fmla="*/ 4653170 h 4654853"/>
              <a:gd name="connsiteX4" fmla="*/ 2114 w 6081885"/>
              <a:gd name="connsiteY4" fmla="*/ 4654853 h 465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4654853">
                <a:moveTo>
                  <a:pt x="2114" y="4654853"/>
                </a:moveTo>
                <a:cubicBezTo>
                  <a:pt x="-238" y="2940353"/>
                  <a:pt x="2352" y="1714500"/>
                  <a:pt x="0" y="0"/>
                </a:cubicBezTo>
                <a:lnTo>
                  <a:pt x="6081885" y="0"/>
                </a:lnTo>
                <a:lnTo>
                  <a:pt x="3402831" y="4653170"/>
                </a:lnTo>
                <a:lnTo>
                  <a:pt x="2114" y="4654853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646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696823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827EE352-7D2C-A441-A898-DDF88FC2D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11892" y="4758271"/>
            <a:ext cx="558779" cy="230961"/>
          </a:xfrm>
          <a:prstGeom prst="rect">
            <a:avLst/>
          </a:prstGeom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FC61EEC8-0C67-4E4B-96F0-B7FBDEF4618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2669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351AFB0-E8BA-6E40-9F47-B58679E1698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C8A4CC-C6DD-674E-9755-C2307DA101AD}"/>
              </a:ext>
            </a:extLst>
          </p:cNvPr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FC0936E0-05D4-D944-94E4-FBA36E86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E5ACFC61-8225-8F4F-A539-DCE60FEB0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B029620-52DD-C540-9F66-FD8586A66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5F2C8F16-8DA0-6A49-A6A6-F8C208B72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3F51FBB3-DAAD-0546-AF4C-840293C90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D4644BB-791F-6241-8C89-AFA3C1325C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2DAE9313-7E29-324E-B411-25184A85F9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" name="TextBox 3">
            <a:extLst>
              <a:ext uri="{FF2B5EF4-FFF2-40B4-BE49-F238E27FC236}">
                <a16:creationId xmlns:a16="http://schemas.microsoft.com/office/drawing/2014/main" id="{ACAC6727-2088-4147-A38A-47850B89BAF6}"/>
              </a:ext>
            </a:extLst>
          </p:cNvPr>
          <p:cNvSpPr txBox="1">
            <a:spLocks noChangeAspect="1"/>
          </p:cNvSpPr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Company Confidential – For Internal Use Only</a:t>
            </a:r>
          </a:p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7263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A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F640452-C0E9-BB4A-8CF5-CE4FAA54E306}"/>
              </a:ext>
            </a:extLst>
          </p:cNvPr>
          <p:cNvSpPr/>
          <p:nvPr/>
        </p:nvSpPr>
        <p:spPr>
          <a:xfrm>
            <a:off x="0" y="-6047"/>
            <a:ext cx="9144000" cy="52173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5DCED66-1892-224F-B3AD-DC1323E4C9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9" name="Text Placeholder 32">
            <a:extLst>
              <a:ext uri="{FF2B5EF4-FFF2-40B4-BE49-F238E27FC236}">
                <a16:creationId xmlns:a16="http://schemas.microsoft.com/office/drawing/2014/main" id="{1231D9FA-7877-D144-875E-EB15705E83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 kern="120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F2F4D0-EB0E-3842-9785-6EF69081820E}"/>
              </a:ext>
            </a:extLst>
          </p:cNvPr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 flip="none" rotWithShape="1"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4A8B58C-CD7F-6F4B-B6E8-178EEF4B15DC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DF8B79-0449-724D-9AE1-DD5080E11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35" y="4475284"/>
            <a:ext cx="1112368" cy="6188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3DB4AB-A9DE-4660-939A-CBDF75AC178E}"/>
              </a:ext>
            </a:extLst>
          </p:cNvPr>
          <p:cNvSpPr txBox="1"/>
          <p:nvPr/>
        </p:nvSpPr>
        <p:spPr>
          <a:xfrm>
            <a:off x="4078010" y="4138459"/>
            <a:ext cx="1009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+mj-lt"/>
              </a:rPr>
              <a:t>sas.com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7373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7393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&amp; Subtitle -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40EF35-062A-4CF7-B99A-D6EF688F37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2907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Title Only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5891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mparison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E90ADF-F9C8-471B-A694-7C0B48436B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673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S - Content with Caption -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E60C6F-E980-EE42-AE99-4BF9E126C012}"/>
              </a:ext>
            </a:extLst>
          </p:cNvPr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F2FC9C-401F-5C4C-88BC-0A45460C4F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ADB52DD-F50B-834D-99B3-5D1C55A9E4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 pitchFamily="34" charset="0"/>
              <a:buNone/>
              <a:defRPr sz="2000" b="0" cap="none" baseline="0">
                <a:solidFill>
                  <a:schemeClr val="bg1">
                    <a:lumMod val="85000"/>
                  </a:schemeClr>
                </a:solidFill>
                <a:effectLst/>
                <a:latin typeface="+mn-lt"/>
              </a:defRPr>
            </a:lvl1pPr>
          </a:lstStyle>
          <a:p>
            <a:pPr lvl="0"/>
            <a:r>
              <a:rPr lang="en-US"/>
              <a:t>Click to edit caption text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C4D2804-3DAD-EE40-936A-43F13F80C8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1800" b="0" cap="none" baseline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6A0DAF33-5110-D340-8044-FA8F4990F84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 baseline="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 baseline="0"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841ED34-FEB5-C146-83AC-389AC6CD9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E23137D-5031-B540-810B-5B5014DDB875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4F2A5B7-99AC-BD49-8594-6DAE464CF372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995F31-A398-C943-8027-FFECF81903AA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60762E83-CF17-2247-AB0C-CDF3C02BC0D7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67A16E5-88F6-E34C-ADB8-42534BE72FC5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822DD3-7A44-584E-8FDE-044968D0AF24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CC0BCCA-D6DE-DD4E-8026-E1C841BE8CA7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8AED6F9-E6A3-EB4A-A55C-0740537659D6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D44A5219-46D3-9D49-A8CC-36711F2BF6DB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24628D6A-430F-AD46-B90A-8331A948822D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0B47CCF-EFB3-B44B-9884-4494451C2D72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2A0D0CC0-B494-924D-8C7F-13E6CFA6A115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1A103DE1-86D1-CC40-BC8E-F37870113828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85B7FDA-2A3D-5148-882C-7F5FD28C86D6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D319DB66-4056-974A-B568-9BE51C46D6DB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D9D4266-26E2-A649-B58A-BBD393D3909A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5792925-8473-D74D-AD5F-C84AAB25EA9D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FFE52ED-3497-1048-86AD-9D9A6F52BF03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9AE3BE6B-1DF9-664B-8C6A-831ED119861F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322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S -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D6492C8-F2B6-994C-93E7-13EF75C493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B28BF588-A539-E84D-BAE7-8D1EE1761D7B}"/>
              </a:ext>
            </a:extLst>
          </p:cNvPr>
          <p:cNvSpPr/>
          <p:nvPr/>
        </p:nvSpPr>
        <p:spPr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 flip="none" rotWithShape="1"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E8F94DC-1ACF-544C-BF1F-4C5126BC465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310B4187-0EBC-5A45-8561-21E3AF78A755}"/>
              </a:ext>
            </a:extLst>
          </p:cNvPr>
          <p:cNvSpPr txBox="1"/>
          <p:nvPr userDrawn="1"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90C0E4-ECBA-5946-9BAC-DC37C672894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01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AS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2744843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Freeform 80">
            <a:extLst>
              <a:ext uri="{FF2B5EF4-FFF2-40B4-BE49-F238E27FC236}">
                <a16:creationId xmlns:a16="http://schemas.microsoft.com/office/drawing/2014/main" id="{28E9C9DB-EB60-FD4A-AB5D-86A6DDF93363}"/>
              </a:ext>
            </a:extLst>
          </p:cNvPr>
          <p:cNvSpPr/>
          <p:nvPr/>
        </p:nvSpPr>
        <p:spPr>
          <a:xfrm>
            <a:off x="6717170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72DA3650-6307-5742-A8B7-F65D2E045EF9}"/>
              </a:ext>
            </a:extLst>
          </p:cNvPr>
          <p:cNvSpPr/>
          <p:nvPr/>
        </p:nvSpPr>
        <p:spPr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5D71E475-0C72-0A4B-9E83-D4F8682CCF9E}"/>
              </a:ext>
            </a:extLst>
          </p:cNvPr>
          <p:cNvSpPr/>
          <p:nvPr/>
        </p:nvSpPr>
        <p:spPr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119E67ED-5612-6E4C-9FEB-97F8BF6D2FB2}"/>
              </a:ext>
            </a:extLst>
          </p:cNvPr>
          <p:cNvSpPr/>
          <p:nvPr/>
        </p:nvSpPr>
        <p:spPr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7F786CC9-2F25-734F-983E-AFCA587D626B}"/>
              </a:ext>
            </a:extLst>
          </p:cNvPr>
          <p:cNvSpPr/>
          <p:nvPr/>
        </p:nvSpPr>
        <p:spPr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7" name="Freeform 86">
            <a:extLst>
              <a:ext uri="{FF2B5EF4-FFF2-40B4-BE49-F238E27FC236}">
                <a16:creationId xmlns:a16="http://schemas.microsoft.com/office/drawing/2014/main" id="{259F8CA0-60EE-8647-AF4F-6B77D6C4B963}"/>
              </a:ext>
            </a:extLst>
          </p:cNvPr>
          <p:cNvSpPr/>
          <p:nvPr/>
        </p:nvSpPr>
        <p:spPr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F02A52DA-8B8C-264F-877F-42F66B1C30F6}"/>
              </a:ext>
            </a:extLst>
          </p:cNvPr>
          <p:cNvSpPr/>
          <p:nvPr/>
        </p:nvSpPr>
        <p:spPr>
          <a:xfrm rot="16753102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 88">
            <a:extLst>
              <a:ext uri="{FF2B5EF4-FFF2-40B4-BE49-F238E27FC236}">
                <a16:creationId xmlns:a16="http://schemas.microsoft.com/office/drawing/2014/main" id="{D2036A5F-121A-E149-BAB9-6E06E0E39343}"/>
              </a:ext>
            </a:extLst>
          </p:cNvPr>
          <p:cNvSpPr/>
          <p:nvPr/>
        </p:nvSpPr>
        <p:spPr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BCF0DED3-D5D0-CF4A-9C2B-7DFE2A602AEE}"/>
              </a:ext>
            </a:extLst>
          </p:cNvPr>
          <p:cNvSpPr/>
          <p:nvPr/>
        </p:nvSpPr>
        <p:spPr>
          <a:xfrm rot="16753102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45B174D9-5533-0241-B420-5CDE83187945}"/>
              </a:ext>
            </a:extLst>
          </p:cNvPr>
          <p:cNvSpPr/>
          <p:nvPr/>
        </p:nvSpPr>
        <p:spPr>
          <a:xfrm>
            <a:off x="7962977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E5E8A156-1317-3742-B05E-569311DF62A5}"/>
              </a:ext>
            </a:extLst>
          </p:cNvPr>
          <p:cNvSpPr/>
          <p:nvPr/>
        </p:nvSpPr>
        <p:spPr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ED64574D-EFC6-364B-997D-3822C78B7DDA}"/>
              </a:ext>
            </a:extLst>
          </p:cNvPr>
          <p:cNvSpPr/>
          <p:nvPr/>
        </p:nvSpPr>
        <p:spPr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4" name="Freeform 93">
            <a:extLst>
              <a:ext uri="{FF2B5EF4-FFF2-40B4-BE49-F238E27FC236}">
                <a16:creationId xmlns:a16="http://schemas.microsoft.com/office/drawing/2014/main" id="{2E32684E-45ED-F540-B6E1-CA9A46C85404}"/>
              </a:ext>
            </a:extLst>
          </p:cNvPr>
          <p:cNvSpPr/>
          <p:nvPr/>
        </p:nvSpPr>
        <p:spPr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5" name="Freeform 94">
            <a:extLst>
              <a:ext uri="{FF2B5EF4-FFF2-40B4-BE49-F238E27FC236}">
                <a16:creationId xmlns:a16="http://schemas.microsoft.com/office/drawing/2014/main" id="{FAF9B900-34B5-D04E-A2B0-680BCAE79708}"/>
              </a:ext>
            </a:extLst>
          </p:cNvPr>
          <p:cNvSpPr/>
          <p:nvPr/>
        </p:nvSpPr>
        <p:spPr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6" name="Freeform 95">
            <a:extLst>
              <a:ext uri="{FF2B5EF4-FFF2-40B4-BE49-F238E27FC236}">
                <a16:creationId xmlns:a16="http://schemas.microsoft.com/office/drawing/2014/main" id="{69BB02AA-00B1-4D4A-AFD8-68A4BE0B04FE}"/>
              </a:ext>
            </a:extLst>
          </p:cNvPr>
          <p:cNvSpPr/>
          <p:nvPr/>
        </p:nvSpPr>
        <p:spPr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7" name="Freeform 96">
            <a:extLst>
              <a:ext uri="{FF2B5EF4-FFF2-40B4-BE49-F238E27FC236}">
                <a16:creationId xmlns:a16="http://schemas.microsoft.com/office/drawing/2014/main" id="{C04F0CC8-D44B-AB45-AA17-D3AD761A08A8}"/>
              </a:ext>
            </a:extLst>
          </p:cNvPr>
          <p:cNvSpPr/>
          <p:nvPr/>
        </p:nvSpPr>
        <p:spPr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8" name="Freeform 97">
            <a:extLst>
              <a:ext uri="{FF2B5EF4-FFF2-40B4-BE49-F238E27FC236}">
                <a16:creationId xmlns:a16="http://schemas.microsoft.com/office/drawing/2014/main" id="{1773D5B2-17F9-3F4D-8BBE-C2EA05C60813}"/>
              </a:ext>
            </a:extLst>
          </p:cNvPr>
          <p:cNvSpPr/>
          <p:nvPr/>
        </p:nvSpPr>
        <p:spPr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9" name="Freeform 98">
            <a:extLst>
              <a:ext uri="{FF2B5EF4-FFF2-40B4-BE49-F238E27FC236}">
                <a16:creationId xmlns:a16="http://schemas.microsoft.com/office/drawing/2014/main" id="{F398E671-8204-9D4A-B924-0745B00504F1}"/>
              </a:ext>
            </a:extLst>
          </p:cNvPr>
          <p:cNvSpPr/>
          <p:nvPr/>
        </p:nvSpPr>
        <p:spPr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0" name="Freeform 99">
            <a:extLst>
              <a:ext uri="{FF2B5EF4-FFF2-40B4-BE49-F238E27FC236}">
                <a16:creationId xmlns:a16="http://schemas.microsoft.com/office/drawing/2014/main" id="{DA042452-BCFC-5F46-ABEF-0923CA3AF459}"/>
              </a:ext>
            </a:extLst>
          </p:cNvPr>
          <p:cNvSpPr/>
          <p:nvPr/>
        </p:nvSpPr>
        <p:spPr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1" name="Freeform 100">
            <a:extLst>
              <a:ext uri="{FF2B5EF4-FFF2-40B4-BE49-F238E27FC236}">
                <a16:creationId xmlns:a16="http://schemas.microsoft.com/office/drawing/2014/main" id="{06351593-861B-E04C-B112-38D55ED1A2EE}"/>
              </a:ext>
            </a:extLst>
          </p:cNvPr>
          <p:cNvSpPr/>
          <p:nvPr/>
        </p:nvSpPr>
        <p:spPr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2" name="Freeform 101">
            <a:extLst>
              <a:ext uri="{FF2B5EF4-FFF2-40B4-BE49-F238E27FC236}">
                <a16:creationId xmlns:a16="http://schemas.microsoft.com/office/drawing/2014/main" id="{D3399C5D-791D-8C43-8239-04E408AB56AA}"/>
              </a:ext>
            </a:extLst>
          </p:cNvPr>
          <p:cNvSpPr/>
          <p:nvPr/>
        </p:nvSpPr>
        <p:spPr>
          <a:xfrm>
            <a:off x="7962977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7" name="Freeform 106">
            <a:extLst>
              <a:ext uri="{FF2B5EF4-FFF2-40B4-BE49-F238E27FC236}">
                <a16:creationId xmlns:a16="http://schemas.microsoft.com/office/drawing/2014/main" id="{99F779EA-6472-FF42-885F-A0B8DB934CC7}"/>
              </a:ext>
            </a:extLst>
          </p:cNvPr>
          <p:cNvSpPr/>
          <p:nvPr/>
        </p:nvSpPr>
        <p:spPr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FC8CCAED-F8CD-AE4A-86B3-CF9C9523B962}"/>
              </a:ext>
            </a:extLst>
          </p:cNvPr>
          <p:cNvSpPr/>
          <p:nvPr/>
        </p:nvSpPr>
        <p:spPr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C7E879DF-EE44-AA45-AE05-DD5B4FA49205}"/>
              </a:ext>
            </a:extLst>
          </p:cNvPr>
          <p:cNvSpPr/>
          <p:nvPr/>
        </p:nvSpPr>
        <p:spPr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8" name="Freeform 177">
            <a:extLst>
              <a:ext uri="{FF2B5EF4-FFF2-40B4-BE49-F238E27FC236}">
                <a16:creationId xmlns:a16="http://schemas.microsoft.com/office/drawing/2014/main" id="{285D0C28-DCE9-1946-93BF-94EBD76B7959}"/>
              </a:ext>
            </a:extLst>
          </p:cNvPr>
          <p:cNvSpPr/>
          <p:nvPr/>
        </p:nvSpPr>
        <p:spPr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0" name="Freeform 179">
            <a:extLst>
              <a:ext uri="{FF2B5EF4-FFF2-40B4-BE49-F238E27FC236}">
                <a16:creationId xmlns:a16="http://schemas.microsoft.com/office/drawing/2014/main" id="{293133EB-DE7C-8D41-8FFA-DD26B577D8C1}"/>
              </a:ext>
            </a:extLst>
          </p:cNvPr>
          <p:cNvSpPr/>
          <p:nvPr/>
        </p:nvSpPr>
        <p:spPr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1" name="Freeform 180">
            <a:extLst>
              <a:ext uri="{FF2B5EF4-FFF2-40B4-BE49-F238E27FC236}">
                <a16:creationId xmlns:a16="http://schemas.microsoft.com/office/drawing/2014/main" id="{34550379-B92D-8241-B540-0627AA0A921B}"/>
              </a:ext>
            </a:extLst>
          </p:cNvPr>
          <p:cNvSpPr/>
          <p:nvPr/>
        </p:nvSpPr>
        <p:spPr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2" name="Freeform 181">
            <a:extLst>
              <a:ext uri="{FF2B5EF4-FFF2-40B4-BE49-F238E27FC236}">
                <a16:creationId xmlns:a16="http://schemas.microsoft.com/office/drawing/2014/main" id="{C33ECA2F-821B-5F44-80D3-EA291967F056}"/>
              </a:ext>
            </a:extLst>
          </p:cNvPr>
          <p:cNvSpPr/>
          <p:nvPr/>
        </p:nvSpPr>
        <p:spPr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3" name="Freeform 182">
            <a:extLst>
              <a:ext uri="{FF2B5EF4-FFF2-40B4-BE49-F238E27FC236}">
                <a16:creationId xmlns:a16="http://schemas.microsoft.com/office/drawing/2014/main" id="{DF4643A6-1BE6-854C-9B0E-F821AD1BA95B}"/>
              </a:ext>
            </a:extLst>
          </p:cNvPr>
          <p:cNvSpPr/>
          <p:nvPr/>
        </p:nvSpPr>
        <p:spPr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4" name="Freeform 183">
            <a:extLst>
              <a:ext uri="{FF2B5EF4-FFF2-40B4-BE49-F238E27FC236}">
                <a16:creationId xmlns:a16="http://schemas.microsoft.com/office/drawing/2014/main" id="{6EE82805-A90B-A042-95FE-EDAEC75607FC}"/>
              </a:ext>
            </a:extLst>
          </p:cNvPr>
          <p:cNvSpPr/>
          <p:nvPr/>
        </p:nvSpPr>
        <p:spPr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5" name="Freeform 184">
            <a:extLst>
              <a:ext uri="{FF2B5EF4-FFF2-40B4-BE49-F238E27FC236}">
                <a16:creationId xmlns:a16="http://schemas.microsoft.com/office/drawing/2014/main" id="{E0F43706-4963-5541-8BA1-5360C57199BD}"/>
              </a:ext>
            </a:extLst>
          </p:cNvPr>
          <p:cNvSpPr/>
          <p:nvPr/>
        </p:nvSpPr>
        <p:spPr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6" name="Freeform 185">
            <a:extLst>
              <a:ext uri="{FF2B5EF4-FFF2-40B4-BE49-F238E27FC236}">
                <a16:creationId xmlns:a16="http://schemas.microsoft.com/office/drawing/2014/main" id="{9CF17A4F-24D1-414E-85A4-79CAB802EDFE}"/>
              </a:ext>
            </a:extLst>
          </p:cNvPr>
          <p:cNvSpPr/>
          <p:nvPr/>
        </p:nvSpPr>
        <p:spPr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7" name="Freeform 186">
            <a:extLst>
              <a:ext uri="{FF2B5EF4-FFF2-40B4-BE49-F238E27FC236}">
                <a16:creationId xmlns:a16="http://schemas.microsoft.com/office/drawing/2014/main" id="{F8D99D0D-2A3B-754A-909E-B11A8D9C982E}"/>
              </a:ext>
            </a:extLst>
          </p:cNvPr>
          <p:cNvSpPr/>
          <p:nvPr/>
        </p:nvSpPr>
        <p:spPr>
          <a:xfrm>
            <a:off x="598452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8" name="Freeform 187">
            <a:extLst>
              <a:ext uri="{FF2B5EF4-FFF2-40B4-BE49-F238E27FC236}">
                <a16:creationId xmlns:a16="http://schemas.microsoft.com/office/drawing/2014/main" id="{7A063DF6-3D26-8746-96A9-A68F23AC46EB}"/>
              </a:ext>
            </a:extLst>
          </p:cNvPr>
          <p:cNvSpPr/>
          <p:nvPr/>
        </p:nvSpPr>
        <p:spPr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0" name="Freeform 189">
            <a:extLst>
              <a:ext uri="{FF2B5EF4-FFF2-40B4-BE49-F238E27FC236}">
                <a16:creationId xmlns:a16="http://schemas.microsoft.com/office/drawing/2014/main" id="{BFBD2FDE-BC73-8A4B-9055-8144DB5167A6}"/>
              </a:ext>
            </a:extLst>
          </p:cNvPr>
          <p:cNvSpPr/>
          <p:nvPr/>
        </p:nvSpPr>
        <p:spPr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1" name="Freeform 190">
            <a:extLst>
              <a:ext uri="{FF2B5EF4-FFF2-40B4-BE49-F238E27FC236}">
                <a16:creationId xmlns:a16="http://schemas.microsoft.com/office/drawing/2014/main" id="{F21114F7-8C53-0C46-8032-4A441EFEC029}"/>
              </a:ext>
            </a:extLst>
          </p:cNvPr>
          <p:cNvSpPr/>
          <p:nvPr/>
        </p:nvSpPr>
        <p:spPr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2" name="Freeform 191">
            <a:extLst>
              <a:ext uri="{FF2B5EF4-FFF2-40B4-BE49-F238E27FC236}">
                <a16:creationId xmlns:a16="http://schemas.microsoft.com/office/drawing/2014/main" id="{802624AF-2E76-4848-B378-0F6CA56E5D64}"/>
              </a:ext>
            </a:extLst>
          </p:cNvPr>
          <p:cNvSpPr/>
          <p:nvPr/>
        </p:nvSpPr>
        <p:spPr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3" name="Freeform 192">
            <a:extLst>
              <a:ext uri="{FF2B5EF4-FFF2-40B4-BE49-F238E27FC236}">
                <a16:creationId xmlns:a16="http://schemas.microsoft.com/office/drawing/2014/main" id="{8D92ACBB-C8A4-F041-8849-AA788332613E}"/>
              </a:ext>
            </a:extLst>
          </p:cNvPr>
          <p:cNvSpPr/>
          <p:nvPr/>
        </p:nvSpPr>
        <p:spPr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5" name="Freeform 194">
            <a:extLst>
              <a:ext uri="{FF2B5EF4-FFF2-40B4-BE49-F238E27FC236}">
                <a16:creationId xmlns:a16="http://schemas.microsoft.com/office/drawing/2014/main" id="{48879B34-D83A-D449-BC84-AF089636A307}"/>
              </a:ext>
            </a:extLst>
          </p:cNvPr>
          <p:cNvSpPr/>
          <p:nvPr/>
        </p:nvSpPr>
        <p:spPr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6" name="Freeform 195">
            <a:extLst>
              <a:ext uri="{FF2B5EF4-FFF2-40B4-BE49-F238E27FC236}">
                <a16:creationId xmlns:a16="http://schemas.microsoft.com/office/drawing/2014/main" id="{6C9D0334-9555-DC43-96F0-34E1A057E2AC}"/>
              </a:ext>
            </a:extLst>
          </p:cNvPr>
          <p:cNvSpPr/>
          <p:nvPr/>
        </p:nvSpPr>
        <p:spPr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8" name="Freeform 197">
            <a:extLst>
              <a:ext uri="{FF2B5EF4-FFF2-40B4-BE49-F238E27FC236}">
                <a16:creationId xmlns:a16="http://schemas.microsoft.com/office/drawing/2014/main" id="{885549F4-767E-C847-874B-3624FA050C9A}"/>
              </a:ext>
            </a:extLst>
          </p:cNvPr>
          <p:cNvSpPr/>
          <p:nvPr/>
        </p:nvSpPr>
        <p:spPr>
          <a:xfrm>
            <a:off x="598452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3" name="Freeform 202">
            <a:extLst>
              <a:ext uri="{FF2B5EF4-FFF2-40B4-BE49-F238E27FC236}">
                <a16:creationId xmlns:a16="http://schemas.microsoft.com/office/drawing/2014/main" id="{E078AB53-08B6-5D4B-949A-B8FE2F42C2EB}"/>
              </a:ext>
            </a:extLst>
          </p:cNvPr>
          <p:cNvSpPr/>
          <p:nvPr/>
        </p:nvSpPr>
        <p:spPr>
          <a:xfrm>
            <a:off x="834797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04231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95" r:id="rId13"/>
    <p:sldLayoutId id="2147483796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832010F-8301-433C-B0B4-B249A9403DAC}"/>
              </a:ext>
            </a:extLst>
          </p:cNvPr>
          <p:cNvSpPr/>
          <p:nvPr/>
        </p:nvSpPr>
        <p:spPr>
          <a:xfrm>
            <a:off x="0" y="4650624"/>
            <a:ext cx="9144000" cy="4928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0908C7C-E096-4B50-9AD8-7AF3F5E717F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17" name="TextBox 4">
            <a:extLst>
              <a:ext uri="{FF2B5EF4-FFF2-40B4-BE49-F238E27FC236}">
                <a16:creationId xmlns:a16="http://schemas.microsoft.com/office/drawing/2014/main" id="{1E37FEA7-CA51-4399-92F6-AB705B7FF650}"/>
              </a:ext>
            </a:extLst>
          </p:cNvPr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00" b="0" i="0" u="none" strike="noStrike" kern="300" cap="none" spc="5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Calibri" charset="0"/>
                <a:cs typeface="Arial" panose="020B0604020202020204" pitchFamily="34" charset="0"/>
              </a:rPr>
              <a:t>Copyright © SAS Institute Inc. All rights reserved.</a:t>
            </a:r>
          </a:p>
        </p:txBody>
      </p: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CEEE07FD-FB9A-5146-86A7-7AE8BC7B637F}"/>
              </a:ext>
            </a:extLst>
          </p:cNvPr>
          <p:cNvGrpSpPr/>
          <p:nvPr/>
        </p:nvGrpSpPr>
        <p:grpSpPr>
          <a:xfrm>
            <a:off x="6717170" y="66989"/>
            <a:ext cx="2316790" cy="1108928"/>
            <a:chOff x="6717170" y="66989"/>
            <a:chExt cx="2316790" cy="1108928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28E9C9DB-EB60-FD4A-AB5D-86A6DDF93363}"/>
                </a:ext>
              </a:extLst>
            </p:cNvPr>
            <p:cNvSpPr/>
            <p:nvPr/>
          </p:nvSpPr>
          <p:spPr>
            <a:xfrm>
              <a:off x="6717170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72DA3650-6307-5742-A8B7-F65D2E045EF9}"/>
                </a:ext>
              </a:extLst>
            </p:cNvPr>
            <p:cNvSpPr/>
            <p:nvPr/>
          </p:nvSpPr>
          <p:spPr>
            <a:xfrm>
              <a:off x="6966332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5D71E475-0C72-0A4B-9E83-D4F8682CCF9E}"/>
                </a:ext>
              </a:extLst>
            </p:cNvPr>
            <p:cNvSpPr/>
            <p:nvPr/>
          </p:nvSpPr>
          <p:spPr>
            <a:xfrm>
              <a:off x="7215493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119E67ED-5612-6E4C-9FEB-97F8BF6D2FB2}"/>
                </a:ext>
              </a:extLst>
            </p:cNvPr>
            <p:cNvSpPr/>
            <p:nvPr/>
          </p:nvSpPr>
          <p:spPr>
            <a:xfrm>
              <a:off x="7464654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7F786CC9-2F25-734F-983E-AFCA587D626B}"/>
                </a:ext>
              </a:extLst>
            </p:cNvPr>
            <p:cNvSpPr/>
            <p:nvPr/>
          </p:nvSpPr>
          <p:spPr>
            <a:xfrm>
              <a:off x="6966332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259F8CA0-60EE-8647-AF4F-6B77D6C4B963}"/>
                </a:ext>
              </a:extLst>
            </p:cNvPr>
            <p:cNvSpPr/>
            <p:nvPr/>
          </p:nvSpPr>
          <p:spPr>
            <a:xfrm>
              <a:off x="7464654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F02A52DA-8B8C-264F-877F-42F66B1C30F6}"/>
                </a:ext>
              </a:extLst>
            </p:cNvPr>
            <p:cNvSpPr/>
            <p:nvPr/>
          </p:nvSpPr>
          <p:spPr>
            <a:xfrm rot="16753102">
              <a:off x="7713703" y="329004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D2036A5F-121A-E149-BAB9-6E06E0E39343}"/>
                </a:ext>
              </a:extLst>
            </p:cNvPr>
            <p:cNvSpPr/>
            <p:nvPr/>
          </p:nvSpPr>
          <p:spPr>
            <a:xfrm>
              <a:off x="7464654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BCF0DED3-D5D0-CF4A-9C2B-7DFE2A602AEE}"/>
                </a:ext>
              </a:extLst>
            </p:cNvPr>
            <p:cNvSpPr/>
            <p:nvPr/>
          </p:nvSpPr>
          <p:spPr>
            <a:xfrm rot="16753102">
              <a:off x="7713706" y="578170"/>
              <a:ext cx="99460" cy="99461"/>
            </a:xfrm>
            <a:custGeom>
              <a:avLst/>
              <a:gdLst>
                <a:gd name="connsiteX0" fmla="*/ 99461 w 99460"/>
                <a:gd name="connsiteY0" fmla="*/ 49731 h 99461"/>
                <a:gd name="connsiteX1" fmla="*/ 49730 w 99460"/>
                <a:gd name="connsiteY1" fmla="*/ 99462 h 99461"/>
                <a:gd name="connsiteX2" fmla="*/ 0 w 99460"/>
                <a:gd name="connsiteY2" fmla="*/ 49731 h 99461"/>
                <a:gd name="connsiteX3" fmla="*/ 49730 w 99460"/>
                <a:gd name="connsiteY3" fmla="*/ 0 h 99461"/>
                <a:gd name="connsiteX4" fmla="*/ 99461 w 99460"/>
                <a:gd name="connsiteY4" fmla="*/ 49731 h 99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60" h="99461">
                  <a:moveTo>
                    <a:pt x="99461" y="49731"/>
                  </a:moveTo>
                  <a:cubicBezTo>
                    <a:pt x="99461" y="77196"/>
                    <a:pt x="77196" y="99462"/>
                    <a:pt x="49730" y="99462"/>
                  </a:cubicBezTo>
                  <a:cubicBezTo>
                    <a:pt x="22265" y="99462"/>
                    <a:pt x="0" y="77196"/>
                    <a:pt x="0" y="49731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6" y="0"/>
                    <a:pt x="99461" y="22265"/>
                    <a:pt x="99461" y="49731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45B174D9-5533-0241-B420-5CDE83187945}"/>
                </a:ext>
              </a:extLst>
            </p:cNvPr>
            <p:cNvSpPr/>
            <p:nvPr/>
          </p:nvSpPr>
          <p:spPr>
            <a:xfrm>
              <a:off x="7962977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5E8A156-1317-3742-B05E-569311DF62A5}"/>
                </a:ext>
              </a:extLst>
            </p:cNvPr>
            <p:cNvSpPr/>
            <p:nvPr/>
          </p:nvSpPr>
          <p:spPr>
            <a:xfrm>
              <a:off x="8212138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ED64574D-EFC6-364B-997D-3822C78B7DDA}"/>
                </a:ext>
              </a:extLst>
            </p:cNvPr>
            <p:cNvSpPr/>
            <p:nvPr/>
          </p:nvSpPr>
          <p:spPr>
            <a:xfrm>
              <a:off x="871046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2E32684E-45ED-F540-B6E1-CA9A46C85404}"/>
                </a:ext>
              </a:extLst>
            </p:cNvPr>
            <p:cNvSpPr/>
            <p:nvPr/>
          </p:nvSpPr>
          <p:spPr>
            <a:xfrm>
              <a:off x="8461299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FAF9B900-34B5-D04E-A2B0-680BCAE79708}"/>
                </a:ext>
              </a:extLst>
            </p:cNvPr>
            <p:cNvSpPr/>
            <p:nvPr/>
          </p:nvSpPr>
          <p:spPr>
            <a:xfrm>
              <a:off x="8212138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69BB02AA-00B1-4D4A-AFD8-68A4BE0B04FE}"/>
                </a:ext>
              </a:extLst>
            </p:cNvPr>
            <p:cNvSpPr/>
            <p:nvPr/>
          </p:nvSpPr>
          <p:spPr>
            <a:xfrm>
              <a:off x="8212138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C04F0CC8-D44B-AB45-AA17-D3AD761A08A8}"/>
                </a:ext>
              </a:extLst>
            </p:cNvPr>
            <p:cNvSpPr/>
            <p:nvPr/>
          </p:nvSpPr>
          <p:spPr>
            <a:xfrm>
              <a:off x="8461299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4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1773D5B2-17F9-3F4D-8BBE-C2EA05C60813}"/>
                </a:ext>
              </a:extLst>
            </p:cNvPr>
            <p:cNvSpPr/>
            <p:nvPr/>
          </p:nvSpPr>
          <p:spPr>
            <a:xfrm>
              <a:off x="8710461" y="57813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F398E671-8204-9D4A-B924-0745B00504F1}"/>
                </a:ext>
              </a:extLst>
            </p:cNvPr>
            <p:cNvSpPr/>
            <p:nvPr/>
          </p:nvSpPr>
          <p:spPr>
            <a:xfrm>
              <a:off x="8212138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A042452-BCFC-5F46-ABEF-0923CA3AF459}"/>
                </a:ext>
              </a:extLst>
            </p:cNvPr>
            <p:cNvSpPr/>
            <p:nvPr/>
          </p:nvSpPr>
          <p:spPr>
            <a:xfrm>
              <a:off x="8212138" y="107645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351593-861B-E04C-B112-38D55ED1A2EE}"/>
                </a:ext>
              </a:extLst>
            </p:cNvPr>
            <p:cNvSpPr/>
            <p:nvPr/>
          </p:nvSpPr>
          <p:spPr>
            <a:xfrm>
              <a:off x="8698156" y="814990"/>
              <a:ext cx="124067" cy="124068"/>
            </a:xfrm>
            <a:custGeom>
              <a:avLst/>
              <a:gdLst>
                <a:gd name="connsiteX0" fmla="*/ 124068 w 124067"/>
                <a:gd name="connsiteY0" fmla="*/ 62034 h 124068"/>
                <a:gd name="connsiteX1" fmla="*/ 62034 w 124067"/>
                <a:gd name="connsiteY1" fmla="*/ 124069 h 124068"/>
                <a:gd name="connsiteX2" fmla="*/ 0 w 124067"/>
                <a:gd name="connsiteY2" fmla="*/ 62034 h 124068"/>
                <a:gd name="connsiteX3" fmla="*/ 62034 w 124067"/>
                <a:gd name="connsiteY3" fmla="*/ 0 h 124068"/>
                <a:gd name="connsiteX4" fmla="*/ 124068 w 124067"/>
                <a:gd name="connsiteY4" fmla="*/ 62034 h 124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067" h="124068">
                  <a:moveTo>
                    <a:pt x="124068" y="62034"/>
                  </a:moveTo>
                  <a:cubicBezTo>
                    <a:pt x="124068" y="96295"/>
                    <a:pt x="96294" y="124069"/>
                    <a:pt x="62034" y="124069"/>
                  </a:cubicBezTo>
                  <a:cubicBezTo>
                    <a:pt x="27773" y="124069"/>
                    <a:pt x="0" y="96295"/>
                    <a:pt x="0" y="62034"/>
                  </a:cubicBezTo>
                  <a:cubicBezTo>
                    <a:pt x="0" y="27774"/>
                    <a:pt x="27773" y="0"/>
                    <a:pt x="62034" y="0"/>
                  </a:cubicBezTo>
                  <a:cubicBezTo>
                    <a:pt x="96294" y="0"/>
                    <a:pt x="124068" y="27774"/>
                    <a:pt x="124068" y="62034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D3399C5D-791D-8C43-8239-04E408AB56AA}"/>
                </a:ext>
              </a:extLst>
            </p:cNvPr>
            <p:cNvSpPr/>
            <p:nvPr/>
          </p:nvSpPr>
          <p:spPr>
            <a:xfrm>
              <a:off x="7962977" y="82729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 106">
              <a:extLst>
                <a:ext uri="{FF2B5EF4-FFF2-40B4-BE49-F238E27FC236}">
                  <a16:creationId xmlns:a16="http://schemas.microsoft.com/office/drawing/2014/main" id="{99F779EA-6472-FF42-885F-A0B8DB934CC7}"/>
                </a:ext>
              </a:extLst>
            </p:cNvPr>
            <p:cNvSpPr/>
            <p:nvPr/>
          </p:nvSpPr>
          <p:spPr>
            <a:xfrm>
              <a:off x="7700999" y="66989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 123">
              <a:extLst>
                <a:ext uri="{FF2B5EF4-FFF2-40B4-BE49-F238E27FC236}">
                  <a16:creationId xmlns:a16="http://schemas.microsoft.com/office/drawing/2014/main" id="{FC8CCAED-F8CD-AE4A-86B3-CF9C9523B962}"/>
                </a:ext>
              </a:extLst>
            </p:cNvPr>
            <p:cNvSpPr/>
            <p:nvPr/>
          </p:nvSpPr>
          <p:spPr>
            <a:xfrm>
              <a:off x="8934501" y="328969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C7E879DF-EE44-AA45-AE05-DD5B4FA49205}"/>
                </a:ext>
              </a:extLst>
            </p:cNvPr>
            <p:cNvSpPr/>
            <p:nvPr/>
          </p:nvSpPr>
          <p:spPr>
            <a:xfrm>
              <a:off x="8934501" y="79806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98C6D2D3-238B-EB4D-B8B4-6CA49DB6AA18}"/>
              </a:ext>
            </a:extLst>
          </p:cNvPr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285D0C28-DCE9-1946-93BF-94EBD76B7959}"/>
                </a:ext>
              </a:extLst>
            </p:cNvPr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293133EB-DE7C-8D41-8FFA-DD26B577D8C1}"/>
                </a:ext>
              </a:extLst>
            </p:cNvPr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34550379-B92D-8241-B540-0627AA0A921B}"/>
                </a:ext>
              </a:extLst>
            </p:cNvPr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33ECA2F-821B-5F44-80D3-EA291967F056}"/>
                </a:ext>
              </a:extLst>
            </p:cNvPr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DF4643A6-1BE6-854C-9B0E-F821AD1BA95B}"/>
                </a:ext>
              </a:extLst>
            </p:cNvPr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6EE82805-A90B-A042-95FE-EDAEC75607FC}"/>
                </a:ext>
              </a:extLst>
            </p:cNvPr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E0F43706-4963-5541-8BA1-5360C57199BD}"/>
                </a:ext>
              </a:extLst>
            </p:cNvPr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CF17A4F-24D1-414E-85A4-79CAB802EDFE}"/>
                </a:ext>
              </a:extLst>
            </p:cNvPr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F8D99D0D-2A3B-754A-909E-B11A8D9C982E}"/>
                </a:ext>
              </a:extLst>
            </p:cNvPr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7A063DF6-3D26-8746-96A9-A68F23AC46EB}"/>
                </a:ext>
              </a:extLst>
            </p:cNvPr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BFBD2FDE-BC73-8A4B-9055-8144DB5167A6}"/>
                </a:ext>
              </a:extLst>
            </p:cNvPr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F21114F7-8C53-0C46-8032-4A441EFEC029}"/>
                </a:ext>
              </a:extLst>
            </p:cNvPr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802624AF-2E76-4848-B378-0F6CA56E5D64}"/>
                </a:ext>
              </a:extLst>
            </p:cNvPr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8D92ACBB-C8A4-F041-8849-AA788332613E}"/>
                </a:ext>
              </a:extLst>
            </p:cNvPr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6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48879B34-D83A-D449-BC84-AF089636A307}"/>
                </a:ext>
              </a:extLst>
            </p:cNvPr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8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6C9D0334-9555-DC43-96F0-34E1A057E2AC}"/>
                </a:ext>
              </a:extLst>
            </p:cNvPr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85549F4-767E-C847-874B-3624FA050C9A}"/>
                </a:ext>
              </a:extLst>
            </p:cNvPr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E078AB53-08B6-5D4B-949A-B8FE2F42C2EB}"/>
                </a:ext>
              </a:extLst>
            </p:cNvPr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0" name="TextBox 3">
            <a:extLst>
              <a:ext uri="{FF2B5EF4-FFF2-40B4-BE49-F238E27FC236}">
                <a16:creationId xmlns:a16="http://schemas.microsoft.com/office/drawing/2014/main" id="{C88B77EA-AF9E-4DC9-A94D-E41E58552877}"/>
              </a:ext>
            </a:extLst>
          </p:cNvPr>
          <p:cNvSpPr txBox="1"/>
          <p:nvPr/>
        </p:nvSpPr>
        <p:spPr>
          <a:xfrm>
            <a:off x="2230628" y="4679818"/>
            <a:ext cx="4673600" cy="2974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243834"/>
            <a:r>
              <a:rPr lang="en-US" sz="1333" b="0" cap="all" spc="0" baseline="0">
                <a:solidFill>
                  <a:schemeClr val="bg1"/>
                </a:solidFill>
                <a:latin typeface="+mn-lt"/>
                <a:cs typeface="Arial" pitchFamily="34" charset="0"/>
              </a:rPr>
              <a:t>CONFIDENTIAL  •  DO NOT DISCLOSE</a:t>
            </a: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1920175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94" r:id="rId8"/>
    <p:sldLayoutId id="2147483790" r:id="rId9"/>
    <p:sldLayoutId id="2147483791" r:id="rId10"/>
    <p:sldLayoutId id="2147483792" r:id="rId11"/>
    <p:sldLayoutId id="2147483793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2100" kern="12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 rtl="0" eaLnBrk="1" latinLnBrk="0" hangingPunct="1">
        <a:lnSpc>
          <a:spcPct val="85000"/>
        </a:lnSpc>
        <a:spcBef>
          <a:spcPts val="800"/>
        </a:spcBef>
        <a:buFont typeface="Calibri Light" panose="020F0302020204030204" pitchFamily="34" charset="0"/>
        <a:buChar char="–"/>
        <a:defRPr sz="1800" kern="12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 rtl="0" eaLnBrk="1" latinLnBrk="0" hangingPunct="1">
        <a:lnSpc>
          <a:spcPct val="85000"/>
        </a:lnSpc>
        <a:spcBef>
          <a:spcPts val="800"/>
        </a:spcBef>
        <a:buFont typeface="Arial" panose="020B0604020202020204" pitchFamily="34" charset="0"/>
        <a:buChar char="•"/>
        <a:defRPr sz="1500" kern="12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hinelearning.ru/wiki/index.php?title=%D0%A1%D0%B8%D0%BD%D0%B3%D1%83%D0%BB%D1%8F%D1%80%D0%BD%D0%BE%D0%B5_%D1%80%D0%B0%D0%B7%D0%BB%D0%BE%D0%B6%D0%B5%D0%BD%D0%B8%D0%B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17167/" TargetMode="External"/><Relationship Id="rId2" Type="http://schemas.openxmlformats.org/officeDocument/2006/relationships/hyperlink" Target="http://edu.mmcs.sfedu.ru/pluginfile.php/18218/mod_resource/content/2/11%20%D0%A2%D0%B5%D0%BC%D0%B0%D1%82%D0%B8%D1%87%D0%B5%D1%81%D0%BA%D0%BE%D0%B5%20%D0%BC%D0%BE%D0%B4%D0%B5%D0%BB%D0%B8%D1%80%D0%BE%D0%B2%D0%B0%D0%BD%D0%B8%D0%B5.pdf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decomposition.LatentDirichletAllocation.html" TargetMode="External"/><Relationship Id="rId2" Type="http://schemas.openxmlformats.org/officeDocument/2006/relationships/hyperlink" Target="https://radimrehurek.com/gensim/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ysblok.ru/knowhow/kak-rabotajut-transformery-krutejshie-nejroseti-nashih-dnej/" TargetMode="External"/><Relationship Id="rId2" Type="http://schemas.openxmlformats.org/officeDocument/2006/relationships/hyperlink" Target="https://habr.com/ru/post/436878/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github.com/natasha/yargy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rinistopen/hse-workshop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115825/" TargetMode="External"/><Relationship Id="rId2" Type="http://schemas.openxmlformats.org/officeDocument/2006/relationships/hyperlink" Target="https://docs.python.org/3.9/library/re.html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regex101.com/" TargetMode="External"/><Relationship Id="rId4" Type="http://schemas.openxmlformats.org/officeDocument/2006/relationships/hyperlink" Target="https://habr.com/ru/post/115436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922E20-F83F-47CA-BD3B-A363F7993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Инструменты и методы</a:t>
            </a:r>
            <a:br>
              <a:rPr lang="ru-RU"/>
            </a:br>
            <a:r>
              <a:rPr lang="ru-RU"/>
              <a:t>текстовой аналитики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5983F-48B7-484D-95A4-081A3A2C9B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53872" y="2484438"/>
            <a:ext cx="6658278" cy="1458912"/>
          </a:xfrm>
        </p:spPr>
        <p:txBody>
          <a:bodyPr>
            <a:normAutofit/>
          </a:bodyPr>
          <a:lstStyle/>
          <a:p>
            <a:r>
              <a:rPr lang="ru-RU"/>
              <a:t>На пальцах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79BCBA-ED08-4524-94B3-49B7CDCAF343}"/>
              </a:ext>
            </a:extLst>
          </p:cNvPr>
          <p:cNvSpPr txBox="1">
            <a:spLocks/>
          </p:cNvSpPr>
          <p:nvPr/>
        </p:nvSpPr>
        <p:spPr>
          <a:xfrm>
            <a:off x="1653871" y="3621107"/>
            <a:ext cx="7085179" cy="461665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0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ru-RU" sz="1200">
                <a:latin typeface="AvenirNextforSAS Light" panose="020B0403020202020204" pitchFamily="34" charset="0"/>
              </a:rPr>
              <a:t>Алексей Пятов</a:t>
            </a:r>
            <a:br>
              <a:rPr lang="en-US" sz="1200">
                <a:solidFill>
                  <a:schemeClr val="accent1">
                    <a:lumMod val="60000"/>
                    <a:lumOff val="40000"/>
                  </a:schemeClr>
                </a:solidFill>
                <a:latin typeface="AvenirNextforSAS Light" panose="020B0403020202020204" pitchFamily="34" charset="0"/>
              </a:rPr>
            </a:br>
            <a:r>
              <a:rPr lang="ru-RU" sz="1200">
                <a:latin typeface="AvenirNextforSAS Light" panose="020B0403020202020204" pitchFamily="34" charset="0"/>
              </a:rPr>
              <a:t>Екатерина </a:t>
            </a:r>
            <a:r>
              <a:rPr lang="ru-RU" sz="1200" err="1">
                <a:latin typeface="AvenirNextforSAS Light" panose="020B0403020202020204" pitchFamily="34" charset="0"/>
              </a:rPr>
              <a:t>Ельмикеева</a:t>
            </a:r>
            <a:endParaRPr lang="ru-RU" sz="1200">
              <a:solidFill>
                <a:schemeClr val="accent1">
                  <a:lumMod val="60000"/>
                  <a:lumOff val="40000"/>
                </a:schemeClr>
              </a:solidFill>
              <a:latin typeface="AvenirNextforSAS Light" panose="020B0403020202020204" pitchFamily="34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B6D0664-50C9-45C3-A5D9-CE805500391F}"/>
              </a:ext>
            </a:extLst>
          </p:cNvPr>
          <p:cNvSpPr txBox="1">
            <a:spLocks/>
          </p:cNvSpPr>
          <p:nvPr/>
        </p:nvSpPr>
        <p:spPr>
          <a:xfrm>
            <a:off x="1653872" y="4636770"/>
            <a:ext cx="913482" cy="277064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>
            <a:lvl1pPr marL="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pitchFamily="34" charset="0"/>
              <a:buNone/>
              <a:defRPr sz="2000" b="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 pitchFamily="34" charset="0"/>
              <a:buChar char="•"/>
              <a:tabLst/>
              <a:defRPr sz="18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 panose="020F0502020204030204" pitchFamily="34" charset="0"/>
              <a:buChar char="-"/>
              <a:defRPr sz="10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220318</a:t>
            </a:r>
            <a:endParaRPr lang="ru-RU" sz="1400">
              <a:solidFill>
                <a:schemeClr val="accent1">
                  <a:lumMod val="60000"/>
                  <a:lumOff val="4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47002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BE1C-3C31-43BD-B3F7-96C07146F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3885" y="1375989"/>
            <a:ext cx="6390694" cy="1556124"/>
          </a:xfrm>
        </p:spPr>
        <p:txBody>
          <a:bodyPr/>
          <a:lstStyle/>
          <a:p>
            <a:r>
              <a:rPr lang="ru-RU"/>
              <a:t>Практикум по регулярным выражениям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7D95-2A85-4A65-9113-4E7321E0F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3885" y="2932113"/>
            <a:ext cx="6390694" cy="145891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5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Практикум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  <a:latin typeface="+mj-lt"/>
              </a:rPr>
              <a:t>Что нужно сделать?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Зайти на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“google collab”)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GitHub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url: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  <a:hlinkClick r:id="rId3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ноутбук </a:t>
            </a:r>
            <a:r>
              <a:rPr lang="en-US" sz="1600" dirty="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Regular_expressions</a:t>
            </a:r>
            <a:endParaRPr lang="ru-RU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7639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11021-6EE7-4141-9CAD-F9FDA606CC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931512-7532-49A6-8179-A4FE377AC55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16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D8720-0A4C-4DB9-AA6C-638915BFBBF5}"/>
              </a:ext>
            </a:extLst>
          </p:cNvPr>
          <p:cNvSpPr txBox="1"/>
          <p:nvPr/>
        </p:nvSpPr>
        <p:spPr>
          <a:xfrm>
            <a:off x="535782" y="1185683"/>
            <a:ext cx="824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>
                <a:solidFill>
                  <a:schemeClr val="bg1"/>
                </a:solidFill>
                <a:latin typeface="+mj-lt"/>
              </a:rPr>
              <a:t>Тематическое моделирование - способ определения тем в коллекции документов. </a:t>
            </a:r>
          </a:p>
          <a:p>
            <a:endParaRPr lang="ru-RU">
              <a:solidFill>
                <a:schemeClr val="bg1"/>
              </a:solidFill>
              <a:latin typeface="+mj-lt"/>
            </a:endParaRPr>
          </a:p>
          <a:p>
            <a:r>
              <a:rPr lang="ru-RU">
                <a:solidFill>
                  <a:schemeClr val="accent6"/>
                </a:solidFill>
                <a:latin typeface="+mj-lt"/>
              </a:rPr>
              <a:t>Примеры задач:</a:t>
            </a:r>
            <a:endParaRPr lang="ru-RU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На что в основном жалуются пользователи в обращениях?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Как распределить новости по рубрикам?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Как отфильтровать спам или письма на нежелательные темы?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Как классифицировать научные статьи?</a:t>
            </a:r>
          </a:p>
        </p:txBody>
      </p:sp>
    </p:spTree>
    <p:extLst>
      <p:ext uri="{BB962C8B-B14F-4D97-AF65-F5344CB8AC3E}">
        <p14:creationId xmlns:p14="http://schemas.microsoft.com/office/powerpoint/2010/main" val="571716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81B570-EC66-44DD-ABB2-EC23C8DC7EA4}"/>
              </a:ext>
            </a:extLst>
          </p:cNvPr>
          <p:cNvSpPr txBox="1"/>
          <p:nvPr/>
        </p:nvSpPr>
        <p:spPr>
          <a:xfrm>
            <a:off x="999309" y="1907177"/>
            <a:ext cx="3046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Текст – набор слов.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Тема – набор ключевых слов.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216A34-82E0-4B41-ABB6-BFDB3666C086}"/>
              </a:ext>
            </a:extLst>
          </p:cNvPr>
          <p:cNvSpPr txBox="1"/>
          <p:nvPr/>
        </p:nvSpPr>
        <p:spPr>
          <a:xfrm>
            <a:off x="999309" y="1391194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Что такое текст и что такое тема?</a:t>
            </a:r>
          </a:p>
        </p:txBody>
      </p:sp>
    </p:spTree>
    <p:extLst>
      <p:ext uri="{BB962C8B-B14F-4D97-AF65-F5344CB8AC3E}">
        <p14:creationId xmlns:p14="http://schemas.microsoft.com/office/powerpoint/2010/main" val="1519087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80540-F78B-4968-A530-8A69E7C59636}"/>
              </a:ext>
            </a:extLst>
          </p:cNvPr>
          <p:cNvSpPr txBox="1"/>
          <p:nvPr/>
        </p:nvSpPr>
        <p:spPr>
          <a:xfrm>
            <a:off x="999309" y="1396645"/>
            <a:ext cx="2723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Текст – набор слов.</a:t>
            </a:r>
          </a:p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Тема – набор ключевых слов.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7DA76E-3DC1-4B85-B7EA-091B35DF102F}"/>
              </a:ext>
            </a:extLst>
          </p:cNvPr>
          <p:cNvSpPr txBox="1"/>
          <p:nvPr/>
        </p:nvSpPr>
        <p:spPr>
          <a:xfrm>
            <a:off x="999309" y="1058091"/>
            <a:ext cx="3041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Что такое текст и что такое тема?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A7B42-F0E0-4ABD-8CC4-EB86C90CB8A5}"/>
              </a:ext>
            </a:extLst>
          </p:cNvPr>
          <p:cNvSpPr txBox="1"/>
          <p:nvPr/>
        </p:nvSpPr>
        <p:spPr>
          <a:xfrm>
            <a:off x="1549442" y="2535488"/>
            <a:ext cx="60451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Британская полиция знает о местонахождении основателя 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В суде США начинается процесс против россиянина, рассылавшего спам.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Церемонию вручения Нобелевской премии мира бойкотируют 19 стран.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В Великобритании арестован основатель сайта 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Джулиан 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Украина игнорирует церемонию вручения Нобелевской премии.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Шведский суд отказался рассматривать апелляцию основателя 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НАТО и США разработали планы обороны стран Балтии против России.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Полиция Великобритании нашла основателя 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но не арестовала.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В Стокгольме и Осло сегодня состоится вручение Нобелевских премий.</a:t>
            </a:r>
          </a:p>
        </p:txBody>
      </p:sp>
    </p:spTree>
    <p:extLst>
      <p:ext uri="{BB962C8B-B14F-4D97-AF65-F5344CB8AC3E}">
        <p14:creationId xmlns:p14="http://schemas.microsoft.com/office/powerpoint/2010/main" val="2207393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4831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1. </a:t>
            </a:r>
            <a:r>
              <a:rPr lang="ru-RU" err="1">
                <a:solidFill>
                  <a:schemeClr val="bg1"/>
                </a:solidFill>
                <a:latin typeface="+mj-lt"/>
              </a:rPr>
              <a:t>Токенизация</a:t>
            </a:r>
            <a:r>
              <a:rPr lang="ru-RU">
                <a:solidFill>
                  <a:schemeClr val="bg1"/>
                </a:solidFill>
                <a:latin typeface="+mj-lt"/>
              </a:rPr>
              <a:t> – делаем из строки набор слов.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12C1C9-5B77-4033-AD6A-E8E2DC8415E7}"/>
              </a:ext>
            </a:extLst>
          </p:cNvPr>
          <p:cNvSpPr txBox="1"/>
          <p:nvPr/>
        </p:nvSpPr>
        <p:spPr>
          <a:xfrm>
            <a:off x="974765" y="2535488"/>
            <a:ext cx="71944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британская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знает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местонахождении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начинается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россиянина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рассылавшего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нобелевской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мира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бойкотируют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19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сайта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игнорирует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нобелевской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отказался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апелляцию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разработали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планы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обороны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балтии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россии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нашла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арестовала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стокгольме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сегодня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состоится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нобелевских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47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2. </a:t>
            </a:r>
            <a:r>
              <a:rPr lang="ru-RU" err="1">
                <a:solidFill>
                  <a:schemeClr val="bg1"/>
                </a:solidFill>
                <a:latin typeface="+mj-lt"/>
              </a:rPr>
              <a:t>Лемматизация</a:t>
            </a:r>
            <a:r>
              <a:rPr lang="ru-RU">
                <a:solidFill>
                  <a:schemeClr val="bg1"/>
                </a:solidFill>
                <a:latin typeface="+mj-lt"/>
              </a:rPr>
              <a:t> – делаем количество слов в корпусе меньше.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8BC4E-4361-4530-89E6-91606FAEC4DF}"/>
              </a:ext>
            </a:extLst>
          </p:cNvPr>
          <p:cNvSpPr txBox="1"/>
          <p:nvPr/>
        </p:nvSpPr>
        <p:spPr>
          <a:xfrm>
            <a:off x="974765" y="2535488"/>
            <a:ext cx="719447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британская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знает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местонахождении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суде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начинается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россиянина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рассылавшего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церемонию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вручения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нобелевской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премии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мира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бойкотируют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19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стран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великобритании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арестован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сайта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игнорирует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церемонию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вручения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нобелевской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премии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отказался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апелляцию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разработали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планы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обороны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стран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балтии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россии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великобритании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нашла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основателя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арестовала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стокгольме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сегодня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состоится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нобелевских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премий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43801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6316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2. </a:t>
            </a:r>
            <a:r>
              <a:rPr lang="ru-RU" err="1">
                <a:solidFill>
                  <a:schemeClr val="bg1"/>
                </a:solidFill>
                <a:latin typeface="+mj-lt"/>
              </a:rPr>
              <a:t>Лемматизация</a:t>
            </a:r>
            <a:r>
              <a:rPr lang="ru-RU">
                <a:solidFill>
                  <a:schemeClr val="bg1"/>
                </a:solidFill>
                <a:latin typeface="+mj-lt"/>
              </a:rPr>
              <a:t> – делаем количество слов в корпусе меньше.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8BC4E-4361-4530-89E6-91606FAEC4DF}"/>
              </a:ext>
            </a:extLst>
          </p:cNvPr>
          <p:cNvSpPr txBox="1"/>
          <p:nvPr/>
        </p:nvSpPr>
        <p:spPr>
          <a:xfrm>
            <a:off x="974765" y="2535488"/>
            <a:ext cx="73291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британский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знать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местонахождение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начинаться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россиянин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рассылавший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мир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бойкотировать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19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арестованный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сайт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игнорировать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отказаться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апелляция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разработать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план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оборона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балтия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россия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найти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стокгольм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сегодня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состояться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527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3. Удаление стоп-слов – никакого смысла не несут.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E8A55-33E2-4BF2-BE3F-9C8232162C63}"/>
              </a:ext>
            </a:extLst>
          </p:cNvPr>
          <p:cNvSpPr txBox="1"/>
          <p:nvPr/>
        </p:nvSpPr>
        <p:spPr>
          <a:xfrm>
            <a:off x="974765" y="2535488"/>
            <a:ext cx="732912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британский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знать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местонахождение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начинаться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россиянин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рассылавший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мир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бойкотировать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19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арестованный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сайт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игнорировать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отказаться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апелляция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разработать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план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оборона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балтия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против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россия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найти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не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в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стокгольм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сегодня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состояться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4269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4511A-3401-4A5E-B3F7-6FDAF5FF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План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DDD74-DF7B-4694-93A9-5CDE2546A326}"/>
              </a:ext>
            </a:extLst>
          </p:cNvPr>
          <p:cNvSpPr txBox="1"/>
          <p:nvPr/>
        </p:nvSpPr>
        <p:spPr>
          <a:xfrm>
            <a:off x="628650" y="1189945"/>
            <a:ext cx="57599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AutoNum type="arabicPeriod"/>
            </a:pPr>
            <a:r>
              <a:rPr lang="ru-RU">
                <a:solidFill>
                  <a:schemeClr val="bg1"/>
                </a:solidFill>
                <a:latin typeface="+mj-lt"/>
              </a:rPr>
              <a:t>Обзор методов.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  <a:latin typeface="+mj-lt"/>
              </a:rPr>
              <a:t>Регулярные выражения. Практикум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  <a:latin typeface="+mj-lt"/>
              </a:rPr>
              <a:t>Тематическое моделирование. Практикум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  <a:latin typeface="+mj-lt"/>
              </a:rPr>
              <a:t>Классификация. Практикум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>
                <a:solidFill>
                  <a:schemeClr val="bg1"/>
                </a:solidFill>
                <a:latin typeface="+mj-lt"/>
              </a:rPr>
              <a:t>Извлечение именованных сущностей. Практикум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ru-RU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AutoNum type="arabicPeriod"/>
            </a:pPr>
            <a:endParaRPr lang="ru-RU">
              <a:solidFill>
                <a:schemeClr val="bg1"/>
              </a:solidFill>
              <a:latin typeface="+mj-lt"/>
            </a:endParaRPr>
          </a:p>
          <a:p>
            <a:pPr marL="342900" indent="-342900" algn="l">
              <a:buAutoNum type="arabicPeriod"/>
            </a:pPr>
            <a:r>
              <a:rPr lang="ru-RU">
                <a:solidFill>
                  <a:schemeClr val="bg1"/>
                </a:solidFill>
                <a:latin typeface="+mj-lt"/>
              </a:rPr>
              <a:t>Обзор платформ. Практикум.</a:t>
            </a:r>
          </a:p>
        </p:txBody>
      </p:sp>
    </p:spTree>
    <p:extLst>
      <p:ext uri="{BB962C8B-B14F-4D97-AF65-F5344CB8AC3E}">
        <p14:creationId xmlns:p14="http://schemas.microsoft.com/office/powerpoint/2010/main" val="28166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3. Удаление стоп-слов – никакого смысла не несут.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E8A55-33E2-4BF2-BE3F-9C8232162C63}"/>
              </a:ext>
            </a:extLst>
          </p:cNvPr>
          <p:cNvSpPr txBox="1"/>
          <p:nvPr/>
        </p:nvSpPr>
        <p:spPr>
          <a:xfrm>
            <a:off x="974765" y="2535488"/>
            <a:ext cx="7042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британский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знать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местонахождение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начинаться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россиянин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рассылавший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мир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бойкотировать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арестованный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сайт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игнорировать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отказаться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апелляция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разработать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план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оборона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балтия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россия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найти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стокгольм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состояться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738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Подготовка корпуса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F50F92-44A0-4F7E-910A-28484D4FBBAE}"/>
              </a:ext>
            </a:extLst>
          </p:cNvPr>
          <p:cNvSpPr txBox="1"/>
          <p:nvPr/>
        </p:nvSpPr>
        <p:spPr>
          <a:xfrm>
            <a:off x="770709" y="1632857"/>
            <a:ext cx="749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4. Удаление редких слов – либо опечатки, либо не помогают описать тему.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EABD5-5234-4FDC-BFBC-384A124BF1EF}"/>
              </a:ext>
            </a:extLst>
          </p:cNvPr>
          <p:cNvSpPr txBox="1"/>
          <p:nvPr/>
        </p:nvSpPr>
        <p:spPr>
          <a:xfrm>
            <a:off x="974765" y="2535488"/>
            <a:ext cx="704218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1.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британский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 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знать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местонахождение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2.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начинаться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процесс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россиянин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рассылавший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спам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мир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бойкотировать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4.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арестованный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сайт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джулиан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ассандж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украина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игнорировать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церемония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6.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шведский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суд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отказаться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рассматривать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апелляция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ikileaks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7.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нато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сша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разработать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план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оборона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страна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балтия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россия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8.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полиция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великобритания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найти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основатель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[w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iki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l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eaks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арестовать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стокгольм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 err="1">
                <a:solidFill>
                  <a:schemeClr val="bg1"/>
                </a:solidFill>
                <a:latin typeface="+mj-lt"/>
              </a:rPr>
              <a:t>осло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состояться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вручение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нобелевский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],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[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премия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]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916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973184" y="1189038"/>
            <a:ext cx="5466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5. Строим терм-документную матрицу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89752C-7DD9-4BD3-9E8D-B5DC1CED5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711436"/>
              </p:ext>
            </p:extLst>
          </p:nvPr>
        </p:nvGraphicFramePr>
        <p:xfrm>
          <a:off x="1130728" y="1823317"/>
          <a:ext cx="6882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144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125030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94126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126730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902493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85761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7544341"/>
                    </a:ext>
                  </a:extLst>
                </a:gridCol>
              </a:tblGrid>
              <a:tr h="204793"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69672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698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973184" y="1189038"/>
            <a:ext cx="5466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>
                <a:solidFill>
                  <a:schemeClr val="bg1"/>
                </a:solidFill>
                <a:latin typeface="+mj-lt"/>
              </a:rPr>
              <a:t>6. Взвешиваем термы. Методы:</a:t>
            </a:r>
          </a:p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en-US" sz="1400" err="1">
                <a:solidFill>
                  <a:schemeClr val="bg1"/>
                </a:solidFill>
                <a:latin typeface="+mj-lt"/>
              </a:rPr>
              <a:t>tf-idf</a:t>
            </a:r>
            <a:endParaRPr lang="en-US" sz="1400">
              <a:solidFill>
                <a:schemeClr val="bg1"/>
              </a:solidFill>
              <a:latin typeface="+mj-lt"/>
            </a:endParaRPr>
          </a:p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+mj-lt"/>
              </a:rPr>
              <a:t>Mutual information (MI)</a:t>
            </a:r>
          </a:p>
          <a:p>
            <a:pPr marL="176213" indent="-176213" algn="l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+mj-lt"/>
              </a:rPr>
              <a:t>Entropy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89752C-7DD9-4BD3-9E8D-B5DC1CED5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856697"/>
              </p:ext>
            </p:extLst>
          </p:nvPr>
        </p:nvGraphicFramePr>
        <p:xfrm>
          <a:off x="1130728" y="2078043"/>
          <a:ext cx="6882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144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125030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94126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126730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902493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85761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7544341"/>
                    </a:ext>
                  </a:extLst>
                </a:gridCol>
              </a:tblGrid>
              <a:tr h="204793"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69672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0,23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0,26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63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718764" y="1177132"/>
            <a:ext cx="546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>
                <a:solidFill>
                  <a:schemeClr val="bg1"/>
                </a:solidFill>
                <a:latin typeface="+mj-lt"/>
              </a:rPr>
              <a:t>6. Взвешиваем термы.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8D0D89-C9D3-4958-A2EF-598FF2C856ED}"/>
              </a:ext>
            </a:extLst>
          </p:cNvPr>
          <p:cNvSpPr txBox="1"/>
          <p:nvPr/>
        </p:nvSpPr>
        <p:spPr>
          <a:xfrm>
            <a:off x="718764" y="1849438"/>
            <a:ext cx="77064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>
                <a:solidFill>
                  <a:schemeClr val="accent6"/>
                </a:solidFill>
                <a:latin typeface="+mj-lt"/>
              </a:rPr>
              <a:t>t</a:t>
            </a:r>
            <a:r>
              <a:rPr lang="ru-RU" sz="1600" b="1">
                <a:solidFill>
                  <a:schemeClr val="accent6"/>
                </a:solidFill>
                <a:latin typeface="+mj-lt"/>
              </a:rPr>
              <a:t>f-</a:t>
            </a:r>
            <a:r>
              <a:rPr lang="ru-RU" sz="1600" b="1" err="1">
                <a:solidFill>
                  <a:schemeClr val="accent6"/>
                </a:solidFill>
                <a:latin typeface="+mj-lt"/>
              </a:rPr>
              <a:t>idf</a:t>
            </a:r>
            <a:r>
              <a:rPr lang="ru-RU" sz="1600" b="1">
                <a:solidFill>
                  <a:schemeClr val="accent6"/>
                </a:solidFill>
                <a:latin typeface="+mj-lt"/>
              </a:rPr>
              <a:t> 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— это показатель, который используется для оценки важности слова в документе.</a:t>
            </a:r>
            <a:endParaRPr lang="en-US" sz="1400">
              <a:solidFill>
                <a:schemeClr val="bg1"/>
              </a:solidFill>
              <a:latin typeface="+mj-lt"/>
            </a:endParaRPr>
          </a:p>
          <a:p>
            <a:pPr algn="l"/>
            <a:endParaRPr lang="ru-RU" sz="140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>
                <a:solidFill>
                  <a:schemeClr val="bg1"/>
                </a:solidFill>
                <a:latin typeface="+mj-lt"/>
              </a:rPr>
              <a:t>TF-IDF=TF(term, document) * IDF(term) </a:t>
            </a:r>
          </a:p>
          <a:p>
            <a:pPr algn="l"/>
            <a:endParaRPr lang="en-US" sz="140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 sz="1400">
                <a:solidFill>
                  <a:schemeClr val="bg1"/>
                </a:solidFill>
                <a:latin typeface="+mj-lt"/>
              </a:rPr>
              <a:t>𝑡𝑓 (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term frequency) – 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частота вхождения конкретного слова к общему набору слов в документе. </a:t>
            </a:r>
            <a:endParaRPr lang="en-US" sz="140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400">
                <a:solidFill>
                  <a:schemeClr val="bg1"/>
                </a:solidFill>
                <a:latin typeface="+mj-lt"/>
              </a:rPr>
              <a:t>𝑖𝑑𝑓 (</a:t>
            </a:r>
            <a:r>
              <a:rPr lang="en-US" sz="1400" err="1">
                <a:solidFill>
                  <a:schemeClr val="bg1"/>
                </a:solidFill>
                <a:latin typeface="+mj-lt"/>
              </a:rPr>
              <a:t>inverce</a:t>
            </a:r>
            <a:r>
              <a:rPr lang="en-US" sz="1400">
                <a:solidFill>
                  <a:schemeClr val="bg1"/>
                </a:solidFill>
                <a:latin typeface="+mj-lt"/>
              </a:rPr>
              <a:t> document frequency)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 - количество документов, в которых встречается каждое слово из словаря</a:t>
            </a:r>
          </a:p>
          <a:p>
            <a:pPr algn="l"/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011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973184" y="1189038"/>
            <a:ext cx="5466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>
                <a:solidFill>
                  <a:schemeClr val="bg1"/>
                </a:solidFill>
                <a:latin typeface="+mj-lt"/>
              </a:rPr>
              <a:t>6. Взвешиваем термы.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89752C-7DD9-4BD3-9E8D-B5DC1CED53F4}"/>
              </a:ext>
            </a:extLst>
          </p:cNvPr>
          <p:cNvGraphicFramePr>
            <a:graphicFrameLocks noGrp="1"/>
          </p:cNvGraphicFramePr>
          <p:nvPr/>
        </p:nvGraphicFramePr>
        <p:xfrm>
          <a:off x="1130728" y="2078043"/>
          <a:ext cx="6882544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96144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1250308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7594126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51267302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890249329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85857618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7544341"/>
                    </a:ext>
                  </a:extLst>
                </a:gridCol>
              </a:tblGrid>
              <a:tr h="204793"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69672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0,23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0,26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28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A98A9-7DE9-4AF0-B9EF-C5E543AA01E8}"/>
                  </a:ext>
                </a:extLst>
              </p:cNvPr>
              <p:cNvSpPr txBox="1"/>
              <p:nvPr/>
            </p:nvSpPr>
            <p:spPr>
              <a:xfrm>
                <a:off x="628650" y="1196729"/>
                <a:ext cx="704008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ru-RU" sz="1600">
                    <a:solidFill>
                      <a:schemeClr val="bg1"/>
                    </a:solidFill>
                    <a:latin typeface="+mj-lt"/>
                  </a:rPr>
                  <a:t>7. Сингулярное разложение матрицы </a:t>
                </a:r>
                <a:r>
                  <a:rPr lang="en-US" sz="1600">
                    <a:solidFill>
                      <a:schemeClr val="bg1"/>
                    </a:solidFill>
                    <a:latin typeface="+mj-lt"/>
                  </a:rPr>
                  <a:t>S = U*E*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ru-RU" sz="1600">
                  <a:solidFill>
                    <a:schemeClr val="bg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7A98A9-7DE9-4AF0-B9EF-C5E543AA0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196729"/>
                <a:ext cx="7040088" cy="338554"/>
              </a:xfrm>
              <a:prstGeom prst="rect">
                <a:avLst/>
              </a:prstGeom>
              <a:blipFill>
                <a:blip r:embed="rId2"/>
                <a:stretch>
                  <a:fillRect l="-433" t="-5357" b="-2142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89752C-7DD9-4BD3-9E8D-B5DC1CED5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234254"/>
              </p:ext>
            </p:extLst>
          </p:nvPr>
        </p:nvGraphicFramePr>
        <p:xfrm>
          <a:off x="628650" y="2266973"/>
          <a:ext cx="2466974" cy="1800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18378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7B966BD-E440-49B4-833A-27BCE7E6E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88512"/>
              </p:ext>
            </p:extLst>
          </p:nvPr>
        </p:nvGraphicFramePr>
        <p:xfrm>
          <a:off x="3407935" y="2870847"/>
          <a:ext cx="1323974" cy="592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3,41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2,27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811EC81-803D-4A32-A582-425144F7B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8029107"/>
              </p:ext>
            </p:extLst>
          </p:nvPr>
        </p:nvGraphicFramePr>
        <p:xfrm>
          <a:off x="5044220" y="2779407"/>
          <a:ext cx="3292899" cy="77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93584417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04953213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1152707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27520392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3813652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AB9833-8271-4FAD-A7A6-2E5B18F33C98}"/>
              </a:ext>
            </a:extLst>
          </p:cNvPr>
          <p:cNvSpPr txBox="1"/>
          <p:nvPr/>
        </p:nvSpPr>
        <p:spPr>
          <a:xfrm>
            <a:off x="1106560" y="406718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U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D9571-AECE-4D50-8352-E7875740F7E5}"/>
              </a:ext>
            </a:extLst>
          </p:cNvPr>
          <p:cNvSpPr txBox="1"/>
          <p:nvPr/>
        </p:nvSpPr>
        <p:spPr>
          <a:xfrm>
            <a:off x="3464628" y="3463313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E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FAA4F-6CCE-43A9-88CC-1DE996E5766C}"/>
              </a:ext>
            </a:extLst>
          </p:cNvPr>
          <p:cNvSpPr txBox="1"/>
          <p:nvPr/>
        </p:nvSpPr>
        <p:spPr>
          <a:xfrm>
            <a:off x="6085375" y="35547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0150C-5585-430D-B9EC-9984A7279A26}"/>
              </a:ext>
            </a:extLst>
          </p:cNvPr>
          <p:cNvSpPr txBox="1"/>
          <p:nvPr/>
        </p:nvSpPr>
        <p:spPr>
          <a:xfrm>
            <a:off x="7099098" y="3563456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j-lt"/>
              </a:rPr>
              <a:t>T</a:t>
            </a:r>
            <a:endParaRPr lang="ru-RU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23B4F-7090-4F5D-A005-8CF87C9F938C}"/>
              </a:ext>
            </a:extLst>
          </p:cNvPr>
          <p:cNvSpPr txBox="1"/>
          <p:nvPr/>
        </p:nvSpPr>
        <p:spPr>
          <a:xfrm>
            <a:off x="3643312" y="4644096"/>
            <a:ext cx="4872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400">
                <a:solidFill>
                  <a:schemeClr val="bg1"/>
                </a:solidFill>
                <a:latin typeface="+mj-lt"/>
                <a:hlinkClick r:id="rId3"/>
              </a:rPr>
              <a:t>Сингулярное разложение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0721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549878" y="1232712"/>
            <a:ext cx="7040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7. Сингулярное разложение матрицы. 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F289752C-7DD9-4BD3-9E8D-B5DC1CED53F4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2266973"/>
          <a:ext cx="2466974" cy="1800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,57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-0,62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0,57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0,31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18378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2811EC81-803D-4A32-A582-425144F7B97B}"/>
              </a:ext>
            </a:extLst>
          </p:cNvPr>
          <p:cNvGraphicFramePr>
            <a:graphicFrameLocks noGrp="1"/>
          </p:cNvGraphicFramePr>
          <p:nvPr/>
        </p:nvGraphicFramePr>
        <p:xfrm>
          <a:off x="5044220" y="2779407"/>
          <a:ext cx="3292899" cy="77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93584417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04953213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1152707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27520392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3813652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6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1AB9833-8271-4FAD-A7A6-2E5B18F33C98}"/>
              </a:ext>
            </a:extLst>
          </p:cNvPr>
          <p:cNvSpPr txBox="1"/>
          <p:nvPr/>
        </p:nvSpPr>
        <p:spPr>
          <a:xfrm>
            <a:off x="1106560" y="406718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U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8D9571-AECE-4D50-8352-E7875740F7E5}"/>
              </a:ext>
            </a:extLst>
          </p:cNvPr>
          <p:cNvSpPr txBox="1"/>
          <p:nvPr/>
        </p:nvSpPr>
        <p:spPr>
          <a:xfrm>
            <a:off x="3464628" y="346331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l-GR">
                <a:solidFill>
                  <a:schemeClr val="bg1"/>
                </a:solidFill>
                <a:latin typeface="+mj-lt"/>
              </a:rPr>
              <a:t>Σ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FAA4F-6CCE-43A9-88CC-1DE996E5766C}"/>
              </a:ext>
            </a:extLst>
          </p:cNvPr>
          <p:cNvSpPr txBox="1"/>
          <p:nvPr/>
        </p:nvSpPr>
        <p:spPr>
          <a:xfrm>
            <a:off x="6085375" y="35547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0150C-5585-430D-B9EC-9984A7279A26}"/>
              </a:ext>
            </a:extLst>
          </p:cNvPr>
          <p:cNvSpPr txBox="1"/>
          <p:nvPr/>
        </p:nvSpPr>
        <p:spPr>
          <a:xfrm>
            <a:off x="7099098" y="3563456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j-lt"/>
              </a:rPr>
              <a:t>T</a:t>
            </a:r>
            <a:endParaRPr lang="ru-RU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9627F8-75B1-4337-AFAC-1B1C2B110568}"/>
              </a:ext>
            </a:extLst>
          </p:cNvPr>
          <p:cNvSpPr txBox="1"/>
          <p:nvPr/>
        </p:nvSpPr>
        <p:spPr>
          <a:xfrm>
            <a:off x="2133597" y="174489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400">
                <a:solidFill>
                  <a:schemeClr val="bg1"/>
                </a:solidFill>
                <a:latin typeface="+mj-lt"/>
              </a:rPr>
              <a:t>Темы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97B69-C4CD-4D0A-AA71-68A0096959EF}"/>
              </a:ext>
            </a:extLst>
          </p:cNvPr>
          <p:cNvSpPr txBox="1"/>
          <p:nvPr/>
        </p:nvSpPr>
        <p:spPr>
          <a:xfrm>
            <a:off x="1851209" y="19591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>
                <a:solidFill>
                  <a:schemeClr val="bg1"/>
                </a:solidFill>
                <a:latin typeface="+mj-lt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BD120A-4269-4073-8DCA-55DD7A9A3C78}"/>
              </a:ext>
            </a:extLst>
          </p:cNvPr>
          <p:cNvSpPr txBox="1"/>
          <p:nvPr/>
        </p:nvSpPr>
        <p:spPr>
          <a:xfrm>
            <a:off x="2292294" y="19591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>
                <a:solidFill>
                  <a:schemeClr val="bg1"/>
                </a:solidFill>
                <a:latin typeface="+mj-lt"/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1FDF9F-9059-48B7-915E-92C9E86141B7}"/>
              </a:ext>
            </a:extLst>
          </p:cNvPr>
          <p:cNvSpPr txBox="1"/>
          <p:nvPr/>
        </p:nvSpPr>
        <p:spPr>
          <a:xfrm>
            <a:off x="2733379" y="195919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>
                <a:solidFill>
                  <a:schemeClr val="bg1"/>
                </a:solidFill>
                <a:latin typeface="+mj-lt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CBEE6C-58CC-4379-8B86-356CB600C422}"/>
              </a:ext>
            </a:extLst>
          </p:cNvPr>
          <p:cNvSpPr txBox="1"/>
          <p:nvPr/>
        </p:nvSpPr>
        <p:spPr>
          <a:xfrm>
            <a:off x="8337119" y="2920859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37297-6167-411D-A006-4A10A90B743C}"/>
              </a:ext>
            </a:extLst>
          </p:cNvPr>
          <p:cNvSpPr txBox="1"/>
          <p:nvPr/>
        </p:nvSpPr>
        <p:spPr>
          <a:xfrm>
            <a:off x="8337119" y="3126362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455F5E-363A-4CF7-9AC3-26E0799D7184}"/>
              </a:ext>
            </a:extLst>
          </p:cNvPr>
          <p:cNvSpPr txBox="1"/>
          <p:nvPr/>
        </p:nvSpPr>
        <p:spPr>
          <a:xfrm>
            <a:off x="8337119" y="3331865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3</a:t>
            </a:r>
          </a:p>
        </p:txBody>
      </p:sp>
      <p:graphicFrame>
        <p:nvGraphicFramePr>
          <p:cNvPr id="21" name="Table 6">
            <a:extLst>
              <a:ext uri="{FF2B5EF4-FFF2-40B4-BE49-F238E27FC236}">
                <a16:creationId xmlns:a16="http://schemas.microsoft.com/office/drawing/2014/main" id="{95E72C8D-B0C6-4698-91FA-029E9F8CB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06178"/>
              </p:ext>
            </p:extLst>
          </p:nvPr>
        </p:nvGraphicFramePr>
        <p:xfrm>
          <a:off x="3407935" y="2870847"/>
          <a:ext cx="1323974" cy="592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3,41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2,27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030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7A98A9-7DE9-4AF0-B9EF-C5E543AA01E8}"/>
              </a:ext>
            </a:extLst>
          </p:cNvPr>
          <p:cNvSpPr txBox="1"/>
          <p:nvPr/>
        </p:nvSpPr>
        <p:spPr>
          <a:xfrm>
            <a:off x="973184" y="1189038"/>
            <a:ext cx="7040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8. Проверка результатов</a:t>
            </a: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97B966BD-E440-49B4-833A-27BCE7E6E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097158"/>
              </p:ext>
            </p:extLst>
          </p:nvPr>
        </p:nvGraphicFramePr>
        <p:xfrm>
          <a:off x="825500" y="1579234"/>
          <a:ext cx="7888629" cy="992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10747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47241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3566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47240">
                  <a:extLst>
                    <a:ext uri="{9D8B030D-6E8A-4147-A177-3AD203B41FA5}">
                      <a16:colId xmlns:a16="http://schemas.microsoft.com/office/drawing/2014/main" val="3822681099"/>
                    </a:ext>
                  </a:extLst>
                </a:gridCol>
                <a:gridCol w="324091">
                  <a:extLst>
                    <a:ext uri="{9D8B030D-6E8A-4147-A177-3AD203B41FA5}">
                      <a16:colId xmlns:a16="http://schemas.microsoft.com/office/drawing/2014/main" val="4032387447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3094245228"/>
                    </a:ext>
                  </a:extLst>
                </a:gridCol>
                <a:gridCol w="370390">
                  <a:extLst>
                    <a:ext uri="{9D8B030D-6E8A-4147-A177-3AD203B41FA5}">
                      <a16:colId xmlns:a16="http://schemas.microsoft.com/office/drawing/2014/main" val="461609045"/>
                    </a:ext>
                  </a:extLst>
                </a:gridCol>
                <a:gridCol w="393539">
                  <a:extLst>
                    <a:ext uri="{9D8B030D-6E8A-4147-A177-3AD203B41FA5}">
                      <a16:colId xmlns:a16="http://schemas.microsoft.com/office/drawing/2014/main" val="3623748216"/>
                    </a:ext>
                  </a:extLst>
                </a:gridCol>
                <a:gridCol w="405114">
                  <a:extLst>
                    <a:ext uri="{9D8B030D-6E8A-4147-A177-3AD203B41FA5}">
                      <a16:colId xmlns:a16="http://schemas.microsoft.com/office/drawing/2014/main" val="356612678"/>
                    </a:ext>
                  </a:extLst>
                </a:gridCol>
                <a:gridCol w="384211">
                  <a:extLst>
                    <a:ext uri="{9D8B030D-6E8A-4147-A177-3AD203B41FA5}">
                      <a16:colId xmlns:a16="http://schemas.microsoft.com/office/drawing/2014/main" val="2859095240"/>
                    </a:ext>
                  </a:extLst>
                </a:gridCol>
              </a:tblGrid>
              <a:tr h="234104">
                <a:tc>
                  <a:txBody>
                    <a:bodyPr/>
                    <a:lstStyle/>
                    <a:p>
                      <a:pPr algn="ctr"/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34104">
                <a:tc>
                  <a:txBody>
                    <a:bodyPr/>
                    <a:lstStyle/>
                    <a:p>
                      <a:pPr algn="l"/>
                      <a:r>
                        <a:rPr lang="ru-RU" sz="1200" err="1">
                          <a:solidFill>
                            <a:schemeClr val="accent6"/>
                          </a:solidFill>
                        </a:rPr>
                        <a:t>апелляция,арестованный</a:t>
                      </a:r>
                      <a:r>
                        <a:rPr lang="ru-RU" sz="1200">
                          <a:solidFill>
                            <a:schemeClr val="accent6"/>
                          </a:solidFill>
                        </a:rPr>
                        <a:t>, арестовать, британский, </a:t>
                      </a:r>
                      <a:r>
                        <a:rPr lang="ru-RU" sz="1200" err="1">
                          <a:solidFill>
                            <a:schemeClr val="accent6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accent6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459289"/>
                  </a:ext>
                </a:extLst>
              </a:tr>
              <a:tr h="262154">
                <a:tc>
                  <a:txBody>
                    <a:bodyPr/>
                    <a:lstStyle/>
                    <a:p>
                      <a:pPr algn="l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бойкотировать, вручение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62154">
                <a:tc>
                  <a:txBody>
                    <a:bodyPr/>
                    <a:lstStyle/>
                    <a:p>
                      <a:pPr algn="l"/>
                      <a:r>
                        <a:rPr lang="ru-RU" sz="1200" err="1">
                          <a:solidFill>
                            <a:schemeClr val="accent1"/>
                          </a:solidFill>
                        </a:rPr>
                        <a:t>балтия</a:t>
                      </a:r>
                      <a:r>
                        <a:rPr lang="ru-RU" sz="1200">
                          <a:solidFill>
                            <a:schemeClr val="accent1"/>
                          </a:solidFill>
                        </a:rPr>
                        <a:t>, США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5C6D488-B180-429C-B7E8-CB07855717D4}"/>
              </a:ext>
            </a:extLst>
          </p:cNvPr>
          <p:cNvSpPr txBox="1"/>
          <p:nvPr/>
        </p:nvSpPr>
        <p:spPr>
          <a:xfrm>
            <a:off x="1549442" y="2732257"/>
            <a:ext cx="60451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accent6"/>
                </a:solidFill>
                <a:latin typeface="+mj-lt"/>
              </a:rPr>
              <a:t>1. Британская полиция знает о местонахождении основателя 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accent1"/>
                </a:solidFill>
                <a:latin typeface="+mj-lt"/>
              </a:rPr>
              <a:t>2. В суде США начинается процесс против россиянина, рассылавшего спам.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3. Церемонию вручения Нобелевской премии мира бойкотируют 19 стран.</a:t>
            </a:r>
          </a:p>
          <a:p>
            <a:r>
              <a:rPr lang="ru-RU" sz="1400">
                <a:solidFill>
                  <a:schemeClr val="accent6"/>
                </a:solidFill>
                <a:latin typeface="+mj-lt"/>
              </a:rPr>
              <a:t>4. В Великобритании арестован основатель сайта 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 Джулиан 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Ассандж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5. Украина игнорирует церемонию вручения Нобелевской премии.</a:t>
            </a:r>
          </a:p>
          <a:p>
            <a:r>
              <a:rPr lang="ru-RU" sz="1400">
                <a:solidFill>
                  <a:schemeClr val="accent6"/>
                </a:solidFill>
                <a:latin typeface="+mj-lt"/>
              </a:rPr>
              <a:t>6. Шведский суд отказался рассматривать апелляцию основателя 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.</a:t>
            </a:r>
          </a:p>
          <a:p>
            <a:r>
              <a:rPr lang="ru-RU" sz="1400">
                <a:solidFill>
                  <a:schemeClr val="accent1"/>
                </a:solidFill>
                <a:latin typeface="+mj-lt"/>
              </a:rPr>
              <a:t>7. НАТО и США разработали планы обороны стран Балтии против России.</a:t>
            </a:r>
          </a:p>
          <a:p>
            <a:r>
              <a:rPr lang="ru-RU" sz="1400">
                <a:solidFill>
                  <a:schemeClr val="accent6"/>
                </a:solidFill>
                <a:latin typeface="+mj-lt"/>
              </a:rPr>
              <a:t>8. Полиция Великобритании нашла основателя </a:t>
            </a:r>
            <a:r>
              <a:rPr lang="ru-RU" sz="1400" err="1">
                <a:solidFill>
                  <a:schemeClr val="accent6"/>
                </a:solidFill>
                <a:latin typeface="+mj-lt"/>
              </a:rPr>
              <a:t>WikiLeaks</a:t>
            </a:r>
            <a:r>
              <a:rPr lang="ru-RU" sz="1400">
                <a:solidFill>
                  <a:schemeClr val="accent6"/>
                </a:solidFill>
                <a:latin typeface="+mj-lt"/>
              </a:rPr>
              <a:t>, но не арестовала.</a:t>
            </a:r>
          </a:p>
          <a:p>
            <a:r>
              <a:rPr lang="ru-RU" sz="1400">
                <a:solidFill>
                  <a:schemeClr val="bg1"/>
                </a:solidFill>
                <a:latin typeface="+mj-lt"/>
              </a:rPr>
              <a:t>9. В Стокгольме и Осло сегодня состоится вручение Нобелевских премий.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DD840D-EC67-4C04-86B5-A274A1E4D2B0}"/>
              </a:ext>
            </a:extLst>
          </p:cNvPr>
          <p:cNvSpPr txBox="1"/>
          <p:nvPr/>
        </p:nvSpPr>
        <p:spPr>
          <a:xfrm>
            <a:off x="153994" y="1792147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34A9E8-B6B0-4384-B8E3-00207399E03D}"/>
              </a:ext>
            </a:extLst>
          </p:cNvPr>
          <p:cNvSpPr txBox="1"/>
          <p:nvPr/>
        </p:nvSpPr>
        <p:spPr>
          <a:xfrm>
            <a:off x="153994" y="2039772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46F9E0-3F53-44D2-A3E5-8A84AFD46ABD}"/>
              </a:ext>
            </a:extLst>
          </p:cNvPr>
          <p:cNvSpPr txBox="1"/>
          <p:nvPr/>
        </p:nvSpPr>
        <p:spPr>
          <a:xfrm>
            <a:off x="153994" y="2293002"/>
            <a:ext cx="5517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000">
                <a:solidFill>
                  <a:schemeClr val="bg1"/>
                </a:solidFill>
                <a:latin typeface="+mj-lt"/>
              </a:rPr>
              <a:t>Тема 3</a:t>
            </a:r>
          </a:p>
        </p:txBody>
      </p:sp>
    </p:spTree>
    <p:extLst>
      <p:ext uri="{BB962C8B-B14F-4D97-AF65-F5344CB8AC3E}">
        <p14:creationId xmlns:p14="http://schemas.microsoft.com/office/powerpoint/2010/main" val="640647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16A529E-C74F-4BD9-9215-49E1E08652ED}"/>
              </a:ext>
            </a:extLst>
          </p:cNvPr>
          <p:cNvSpPr/>
          <p:nvPr/>
        </p:nvSpPr>
        <p:spPr>
          <a:xfrm>
            <a:off x="400049" y="1464468"/>
            <a:ext cx="2700000" cy="2700000"/>
          </a:xfrm>
          <a:prstGeom prst="ellipse">
            <a:avLst/>
          </a:prstGeom>
          <a:noFill/>
          <a:ln w="5715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Латентно-семантический анализ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14528-4DD9-4259-A15F-0AEF33D8C9E2}"/>
              </a:ext>
            </a:extLst>
          </p:cNvPr>
          <p:cNvSpPr txBox="1"/>
          <p:nvPr/>
        </p:nvSpPr>
        <p:spPr>
          <a:xfrm>
            <a:off x="799930" y="2352803"/>
            <a:ext cx="190023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b="1">
                <a:solidFill>
                  <a:schemeClr val="bg1"/>
                </a:solidFill>
                <a:latin typeface="+mj-lt"/>
              </a:rPr>
              <a:t>Латентно-семантический анализ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4A0C81-B0E3-4236-9835-0AE70A5DCD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9840429"/>
              </p:ext>
            </p:extLst>
          </p:nvPr>
        </p:nvGraphicFramePr>
        <p:xfrm>
          <a:off x="2881312" y="1189038"/>
          <a:ext cx="5784056" cy="3325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906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AAA5F-514A-48B4-BEAA-F9A3F688FA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/>
              <a:t>Занятие 1: регулярные выражения, тематическое моделирование, классификация текстов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59606-DADB-476D-A6BB-B865D51490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Инструменты и методы</a:t>
            </a:r>
            <a:br>
              <a:rPr lang="ru-RU"/>
            </a:br>
            <a:r>
              <a:rPr lang="ru-RU"/>
              <a:t>текстовой аналитики</a:t>
            </a:r>
          </a:p>
        </p:txBody>
      </p:sp>
    </p:spTree>
    <p:extLst>
      <p:ext uri="{BB962C8B-B14F-4D97-AF65-F5344CB8AC3E}">
        <p14:creationId xmlns:p14="http://schemas.microsoft.com/office/powerpoint/2010/main" val="37091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Латентное размещение Дирихле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AA555-41DA-4957-9D3F-E98D339FF675}"/>
              </a:ext>
            </a:extLst>
          </p:cNvPr>
          <p:cNvSpPr txBox="1"/>
          <p:nvPr/>
        </p:nvSpPr>
        <p:spPr>
          <a:xfrm>
            <a:off x="628650" y="1368406"/>
            <a:ext cx="5673348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А что если распределение тем по документам и слов по темам </a:t>
            </a:r>
            <a:br>
              <a:rPr lang="ru-RU" sz="1600">
                <a:solidFill>
                  <a:schemeClr val="bg1"/>
                </a:solidFill>
                <a:latin typeface="+mj-lt"/>
              </a:rPr>
            </a:br>
            <a:r>
              <a:rPr lang="ru-RU" sz="1600">
                <a:solidFill>
                  <a:schemeClr val="bg1"/>
                </a:solidFill>
                <a:latin typeface="+mj-lt"/>
              </a:rPr>
              <a:t>смоделировать распределением Дирихле?..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24FAA-B44D-47E8-A72E-0DD005A110AB}"/>
              </a:ext>
            </a:extLst>
          </p:cNvPr>
          <p:cNvSpPr txBox="1"/>
          <p:nvPr/>
        </p:nvSpPr>
        <p:spPr>
          <a:xfrm>
            <a:off x="628650" y="2598253"/>
            <a:ext cx="803008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176213" indent="-1762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Немного о работе </a:t>
            </a:r>
            <a:r>
              <a:rPr lang="en-US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LDA </a:t>
            </a:r>
            <a:r>
              <a:rPr lang="ru-RU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на пальцах</a:t>
            </a:r>
            <a:endParaRPr lang="ru-RU" sz="1600">
              <a:solidFill>
                <a:schemeClr val="accent1"/>
              </a:solidFill>
              <a:latin typeface="+mj-lt"/>
            </a:endParaRPr>
          </a:p>
          <a:p>
            <a:pPr marL="176213" indent="-176213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ru-RU" sz="1600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Чуть больше и с примерами кода</a:t>
            </a:r>
            <a:r>
              <a:rPr lang="ru-RU" sz="1600">
                <a:solidFill>
                  <a:schemeClr val="accent1"/>
                </a:solidFill>
                <a:latin typeface="+mj-lt"/>
              </a:rPr>
              <a:t> 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– здесь есть ссылки на подробные статьи с формулами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714528-4DD9-4259-A15F-0AEF33D8C9E2}"/>
              </a:ext>
            </a:extLst>
          </p:cNvPr>
          <p:cNvSpPr txBox="1"/>
          <p:nvPr/>
        </p:nvSpPr>
        <p:spPr>
          <a:xfrm>
            <a:off x="628650" y="2106440"/>
            <a:ext cx="7890302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Получится смоделировать много тем с условием: в каждом документе не более 3-5 тем.</a:t>
            </a:r>
          </a:p>
        </p:txBody>
      </p:sp>
    </p:spTree>
    <p:extLst>
      <p:ext uri="{BB962C8B-B14F-4D97-AF65-F5344CB8AC3E}">
        <p14:creationId xmlns:p14="http://schemas.microsoft.com/office/powerpoint/2010/main" val="25422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01E2-4F49-424B-9D01-E0A954DB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Тематическое моделирование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49B67-25F9-49E8-96B8-1FF25F2753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Библиотеки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582B8-3EEA-4B33-82DC-6A3615DB4761}"/>
              </a:ext>
            </a:extLst>
          </p:cNvPr>
          <p:cNvSpPr txBox="1"/>
          <p:nvPr/>
        </p:nvSpPr>
        <p:spPr>
          <a:xfrm>
            <a:off x="908050" y="1574800"/>
            <a:ext cx="3674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gensim</a:t>
            </a:r>
            <a:r>
              <a:rPr lang="en-US">
                <a:solidFill>
                  <a:schemeClr val="bg1"/>
                </a:solidFill>
                <a:latin typeface="+mj-lt"/>
              </a:rPr>
              <a:t> – topic modelling for humans.</a:t>
            </a:r>
          </a:p>
          <a:p>
            <a:pPr algn="l"/>
            <a:r>
              <a:rPr lang="en-US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sklearn</a:t>
            </a:r>
            <a:r>
              <a:rPr lang="en-US">
                <a:solidFill>
                  <a:schemeClr val="bg1"/>
                </a:solidFill>
                <a:latin typeface="+mj-lt"/>
              </a:rPr>
              <a:t> – topic modelling with LDA.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80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BE1C-3C31-43BD-B3F7-96C07146F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53885" y="1375989"/>
            <a:ext cx="6390694" cy="1556124"/>
          </a:xfrm>
        </p:spPr>
        <p:txBody>
          <a:bodyPr/>
          <a:lstStyle/>
          <a:p>
            <a:r>
              <a:rPr lang="ru-RU"/>
              <a:t>Практикум по тематическому моделированию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7D95-2A85-4A65-9113-4E7321E0F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53885" y="2932113"/>
            <a:ext cx="6390694" cy="145891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536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Практикум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  <a:latin typeface="+mj-lt"/>
              </a:rPr>
              <a:t>Что нужно сделать?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Зайти на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“google collab”)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GitHub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url: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  <a:hlinkClick r:id="rId3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ноутбук </a:t>
            </a:r>
            <a:r>
              <a:rPr lang="en-US" sz="1600" dirty="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Topic_modeling</a:t>
            </a:r>
            <a:endParaRPr lang="ru-RU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91650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B9B561-AD20-4288-9D22-7EEA8B82EE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5A917-F67D-4FE0-8401-E7977DDEC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9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16E6-A454-444D-BD0B-A18A5C3F027F}"/>
              </a:ext>
            </a:extLst>
          </p:cNvPr>
          <p:cNvSpPr txBox="1"/>
          <p:nvPr/>
        </p:nvSpPr>
        <p:spPr>
          <a:xfrm>
            <a:off x="829491" y="1188720"/>
            <a:ext cx="454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accent6"/>
                </a:solidFill>
                <a:latin typeface="+mj-lt"/>
              </a:rPr>
              <a:t>Примеры задач: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Анализ тональности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Классификация названий медицинских услуг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Оценка свободных ответов учеников</a:t>
            </a:r>
          </a:p>
        </p:txBody>
      </p:sp>
    </p:spTree>
    <p:extLst>
      <p:ext uri="{BB962C8B-B14F-4D97-AF65-F5344CB8AC3E}">
        <p14:creationId xmlns:p14="http://schemas.microsoft.com/office/powerpoint/2010/main" val="3744937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816E6-A454-444D-BD0B-A18A5C3F027F}"/>
              </a:ext>
            </a:extLst>
          </p:cNvPr>
          <p:cNvSpPr txBox="1"/>
          <p:nvPr/>
        </p:nvSpPr>
        <p:spPr>
          <a:xfrm>
            <a:off x="829491" y="1188720"/>
            <a:ext cx="454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chemeClr val="accent6"/>
                </a:solidFill>
                <a:latin typeface="+mj-lt"/>
              </a:rPr>
              <a:t>Примеры задач:</a:t>
            </a:r>
            <a:endParaRPr lang="ru-RU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Анализ тональности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Классификация названий медицинских услуг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Оценка свободных ответов учеников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25697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Можно обучать классификаторы, использовать правила или совмещать.</a:t>
            </a:r>
          </a:p>
        </p:txBody>
      </p:sp>
    </p:spTree>
    <p:extLst>
      <p:ext uri="{BB962C8B-B14F-4D97-AF65-F5344CB8AC3E}">
        <p14:creationId xmlns:p14="http://schemas.microsoft.com/office/powerpoint/2010/main" val="22688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машинного обучения</a:t>
            </a:r>
          </a:p>
        </p:txBody>
      </p:sp>
      <p:sp>
        <p:nvSpPr>
          <p:cNvPr id="14" name="Slide Number Placeholder 1">
            <a:extLst>
              <a:ext uri="{FF2B5EF4-FFF2-40B4-BE49-F238E27FC236}">
                <a16:creationId xmlns:a16="http://schemas.microsoft.com/office/drawing/2014/main" id="{0ED0A911-866C-4A85-9C26-5EA4B050A6A0}"/>
              </a:ext>
            </a:extLst>
          </p:cNvPr>
          <p:cNvSpPr txBox="1">
            <a:spLocks/>
          </p:cNvSpPr>
          <p:nvPr/>
        </p:nvSpPr>
        <p:spPr>
          <a:xfrm>
            <a:off x="4114800" y="4754880"/>
            <a:ext cx="914400" cy="230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76208B-6111-490B-8CEC-FFB249DB2100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15" name="Picture 14" descr="Image result for зеленое яблоко без фона&quot;">
            <a:extLst>
              <a:ext uri="{FF2B5EF4-FFF2-40B4-BE49-F238E27FC236}">
                <a16:creationId xmlns:a16="http://schemas.microsoft.com/office/drawing/2014/main" id="{84C253AE-DCB3-484A-9A77-88F81F63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278" y="1856175"/>
            <a:ext cx="586434" cy="532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красное яблоко без фона&quot;">
            <a:extLst>
              <a:ext uri="{FF2B5EF4-FFF2-40B4-BE49-F238E27FC236}">
                <a16:creationId xmlns:a16="http://schemas.microsoft.com/office/drawing/2014/main" id="{42110694-65A6-49D8-9D7E-0F1ED8966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9" y="1700337"/>
            <a:ext cx="482508" cy="58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E3B77A4-077A-477F-91DE-7B7B66144C0B}"/>
              </a:ext>
            </a:extLst>
          </p:cNvPr>
          <p:cNvSpPr txBox="1"/>
          <p:nvPr/>
        </p:nvSpPr>
        <p:spPr>
          <a:xfrm>
            <a:off x="1731766" y="2050220"/>
            <a:ext cx="4049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</a:rPr>
              <a:t>VS.</a:t>
            </a:r>
            <a:endParaRPr lang="ru-RU" sz="14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94961A-170C-4B4A-86D1-CF7492951504}"/>
              </a:ext>
            </a:extLst>
          </p:cNvPr>
          <p:cNvSpPr txBox="1"/>
          <p:nvPr/>
        </p:nvSpPr>
        <p:spPr>
          <a:xfrm>
            <a:off x="937055" y="1362356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>
                <a:solidFill>
                  <a:srgbClr val="FFCC32"/>
                </a:solidFill>
                <a:latin typeface="+mj-lt"/>
              </a:rPr>
              <a:t>Как сравнить 2 яблока?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49A8924-9304-4339-A649-9A6E49E71383}"/>
              </a:ext>
            </a:extLst>
          </p:cNvPr>
          <p:cNvCxnSpPr>
            <a:cxnSpLocks/>
          </p:cNvCxnSpPr>
          <p:nvPr/>
        </p:nvCxnSpPr>
        <p:spPr>
          <a:xfrm flipV="1">
            <a:off x="6125301" y="1428175"/>
            <a:ext cx="0" cy="11300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5871AA-089F-4C42-B799-C4480A092E5A}"/>
              </a:ext>
            </a:extLst>
          </p:cNvPr>
          <p:cNvCxnSpPr>
            <a:cxnSpLocks/>
          </p:cNvCxnSpPr>
          <p:nvPr/>
        </p:nvCxnSpPr>
        <p:spPr>
          <a:xfrm>
            <a:off x="6125301" y="2558207"/>
            <a:ext cx="13217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4388BB9-3852-4AA1-846F-75758DF49B73}"/>
              </a:ext>
            </a:extLst>
          </p:cNvPr>
          <p:cNvSpPr txBox="1"/>
          <p:nvPr/>
        </p:nvSpPr>
        <p:spPr>
          <a:xfrm>
            <a:off x="5778802" y="1199613"/>
            <a:ext cx="69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>
                <a:solidFill>
                  <a:srgbClr val="FFCC32"/>
                </a:solidFill>
                <a:latin typeface="+mj-lt"/>
              </a:rPr>
              <a:t>размер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BA5C47-A0B6-44E2-AAE5-8B9FCBFEFAC0}"/>
              </a:ext>
            </a:extLst>
          </p:cNvPr>
          <p:cNvSpPr txBox="1"/>
          <p:nvPr/>
        </p:nvSpPr>
        <p:spPr>
          <a:xfrm>
            <a:off x="7447022" y="2403498"/>
            <a:ext cx="524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>
                <a:solidFill>
                  <a:srgbClr val="FFCC32"/>
                </a:solidFill>
                <a:latin typeface="+mj-lt"/>
              </a:rPr>
              <a:t>цвет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190CD08-522E-403B-B0EC-434AA7A026C0}"/>
              </a:ext>
            </a:extLst>
          </p:cNvPr>
          <p:cNvSpPr/>
          <p:nvPr/>
        </p:nvSpPr>
        <p:spPr>
          <a:xfrm>
            <a:off x="6550781" y="1530169"/>
            <a:ext cx="91426" cy="91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374402C-3632-48BE-A33D-763DEDE85F86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6125301" y="1608206"/>
            <a:ext cx="438869" cy="950001"/>
          </a:xfrm>
          <a:prstGeom prst="straightConnector1">
            <a:avLst/>
          </a:prstGeom>
          <a:ln w="12700" cap="rnd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D9CF66C-A018-42C7-899C-CE7092E1EF3C}"/>
              </a:ext>
            </a:extLst>
          </p:cNvPr>
          <p:cNvSpPr txBox="1"/>
          <p:nvPr/>
        </p:nvSpPr>
        <p:spPr>
          <a:xfrm>
            <a:off x="3467844" y="1747414"/>
            <a:ext cx="1810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>
                <a:solidFill>
                  <a:srgbClr val="FFCC32"/>
                </a:solidFill>
                <a:latin typeface="+mj-lt"/>
              </a:rPr>
              <a:t>С помощью векторов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E57537-FAE9-4746-813F-CE38A3AA0F0A}"/>
              </a:ext>
            </a:extLst>
          </p:cNvPr>
          <p:cNvSpPr txBox="1"/>
          <p:nvPr/>
        </p:nvSpPr>
        <p:spPr>
          <a:xfrm>
            <a:off x="7638889" y="101597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  <a:latin typeface="+mj-lt"/>
              </a:rPr>
              <a:t>Признаки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3FD75F-5C69-4427-9A51-B8B493A5F6C3}"/>
              </a:ext>
            </a:extLst>
          </p:cNvPr>
          <p:cNvSpPr txBox="1"/>
          <p:nvPr/>
        </p:nvSpPr>
        <p:spPr>
          <a:xfrm>
            <a:off x="1013623" y="2653989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>
                <a:solidFill>
                  <a:srgbClr val="FFCC32"/>
                </a:solidFill>
                <a:latin typeface="+mj-lt"/>
              </a:rPr>
              <a:t>Как сравнить тексты?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CF1C0F8-0E7E-48A0-846F-C9E712C45332}"/>
              </a:ext>
            </a:extLst>
          </p:cNvPr>
          <p:cNvSpPr txBox="1"/>
          <p:nvPr/>
        </p:nvSpPr>
        <p:spPr>
          <a:xfrm>
            <a:off x="318968" y="3261192"/>
            <a:ext cx="1757209" cy="834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 b="1">
                <a:solidFill>
                  <a:schemeClr val="bg1"/>
                </a:solidFill>
                <a:latin typeface="+mj-lt"/>
              </a:rPr>
              <a:t>Текст 1</a:t>
            </a:r>
            <a:br>
              <a:rPr lang="ru-RU" sz="1200" b="1">
                <a:solidFill>
                  <a:schemeClr val="bg1"/>
                </a:solidFill>
                <a:latin typeface="+mj-lt"/>
              </a:rPr>
            </a:br>
            <a:r>
              <a:rPr lang="ru-RU" sz="1200">
                <a:solidFill>
                  <a:schemeClr val="bg1"/>
                </a:solidFill>
                <a:latin typeface="+mj-lt"/>
              </a:rPr>
              <a:t>Подъем аэростата прекратится, когда архимедова сила станет меньше силы тяжести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12CDABD-4EBC-4F1D-AD4F-84789D8CE6EB}"/>
              </a:ext>
            </a:extLst>
          </p:cNvPr>
          <p:cNvSpPr txBox="1"/>
          <p:nvPr/>
        </p:nvSpPr>
        <p:spPr>
          <a:xfrm>
            <a:off x="318968" y="4085032"/>
            <a:ext cx="1680268" cy="686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 b="1">
                <a:solidFill>
                  <a:schemeClr val="bg1"/>
                </a:solidFill>
                <a:latin typeface="+mj-lt"/>
              </a:rPr>
              <a:t>Текст 2</a:t>
            </a:r>
          </a:p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Когда подъемная сила </a:t>
            </a:r>
            <a:br>
              <a:rPr lang="ru-RU" sz="1200">
                <a:solidFill>
                  <a:schemeClr val="bg1"/>
                </a:solidFill>
                <a:latin typeface="+mj-lt"/>
              </a:rPr>
            </a:br>
            <a:r>
              <a:rPr lang="ru-RU" sz="1200">
                <a:solidFill>
                  <a:schemeClr val="bg1"/>
                </a:solidFill>
                <a:latin typeface="+mj-lt"/>
              </a:rPr>
              <a:t>будет равна силе </a:t>
            </a:r>
            <a:br>
              <a:rPr lang="ru-RU" sz="1200">
                <a:solidFill>
                  <a:schemeClr val="bg1"/>
                </a:solidFill>
                <a:latin typeface="+mj-lt"/>
              </a:rPr>
            </a:br>
            <a:r>
              <a:rPr lang="ru-RU" sz="1200">
                <a:solidFill>
                  <a:schemeClr val="bg1"/>
                </a:solidFill>
                <a:latin typeface="+mj-lt"/>
              </a:rPr>
              <a:t>тяжести шара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2D2693-A418-40AD-AF0B-F31B9263F96C}"/>
              </a:ext>
            </a:extLst>
          </p:cNvPr>
          <p:cNvSpPr txBox="1"/>
          <p:nvPr/>
        </p:nvSpPr>
        <p:spPr>
          <a:xfrm>
            <a:off x="2202654" y="3261192"/>
            <a:ext cx="1757208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 b="1">
                <a:solidFill>
                  <a:schemeClr val="bg1"/>
                </a:solidFill>
                <a:latin typeface="+mj-lt"/>
              </a:rPr>
              <a:t>Текст 3</a:t>
            </a:r>
          </a:p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Когда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закончутся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баласты</a:t>
            </a:r>
            <a:endParaRPr lang="ru-RU" sz="120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880306-D449-4312-90B5-D8F6225406B1}"/>
              </a:ext>
            </a:extLst>
          </p:cNvPr>
          <p:cNvCxnSpPr>
            <a:cxnSpLocks/>
          </p:cNvCxnSpPr>
          <p:nvPr/>
        </p:nvCxnSpPr>
        <p:spPr>
          <a:xfrm>
            <a:off x="3459480" y="2074488"/>
            <a:ext cx="1889760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49A5514-2CF1-4E6A-92C9-CAE524254B50}"/>
              </a:ext>
            </a:extLst>
          </p:cNvPr>
          <p:cNvCxnSpPr>
            <a:cxnSpLocks/>
          </p:cNvCxnSpPr>
          <p:nvPr/>
        </p:nvCxnSpPr>
        <p:spPr>
          <a:xfrm flipV="1">
            <a:off x="6125301" y="3158623"/>
            <a:ext cx="0" cy="11300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6D12D47-84FD-417F-A5D1-0FA91DF3133F}"/>
              </a:ext>
            </a:extLst>
          </p:cNvPr>
          <p:cNvCxnSpPr>
            <a:cxnSpLocks/>
          </p:cNvCxnSpPr>
          <p:nvPr/>
        </p:nvCxnSpPr>
        <p:spPr>
          <a:xfrm>
            <a:off x="6125301" y="4288655"/>
            <a:ext cx="26388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838021-9895-42B1-A32E-0C9C8E2DC7D3}"/>
              </a:ext>
            </a:extLst>
          </p:cNvPr>
          <p:cNvSpPr txBox="1"/>
          <p:nvPr/>
        </p:nvSpPr>
        <p:spPr>
          <a:xfrm>
            <a:off x="6015594" y="4384907"/>
            <a:ext cx="2291012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Признаки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неинтерпретируемые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.</a:t>
            </a:r>
            <a:br>
              <a:rPr lang="ru-RU" sz="1200">
                <a:solidFill>
                  <a:schemeClr val="bg1"/>
                </a:solidFill>
                <a:latin typeface="+mj-lt"/>
              </a:rPr>
            </a:br>
            <a:r>
              <a:rPr lang="ru-RU" sz="1200">
                <a:solidFill>
                  <a:schemeClr val="bg1"/>
                </a:solidFill>
                <a:latin typeface="+mj-lt"/>
              </a:rPr>
              <a:t>Обычно 200-700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E82BEE4-D4A2-4C3F-B2B4-398273BBE679}"/>
              </a:ext>
            </a:extLst>
          </p:cNvPr>
          <p:cNvCxnSpPr>
            <a:stCxn id="26" idx="2"/>
            <a:endCxn id="22" idx="0"/>
          </p:cNvCxnSpPr>
          <p:nvPr/>
        </p:nvCxnSpPr>
        <p:spPr>
          <a:xfrm flipH="1">
            <a:off x="7709115" y="1323747"/>
            <a:ext cx="387592" cy="1079751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319038E-B0D6-4667-979A-6C9C2799479B}"/>
              </a:ext>
            </a:extLst>
          </p:cNvPr>
          <p:cNvCxnSpPr>
            <a:stCxn id="26" idx="1"/>
            <a:endCxn id="21" idx="3"/>
          </p:cNvCxnSpPr>
          <p:nvPr/>
        </p:nvCxnSpPr>
        <p:spPr>
          <a:xfrm flipH="1">
            <a:off x="6471800" y="1169859"/>
            <a:ext cx="1167089" cy="168254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87F6BA0-219A-41D3-9CF0-8A969FAC50E2}"/>
              </a:ext>
            </a:extLst>
          </p:cNvPr>
          <p:cNvSpPr txBox="1"/>
          <p:nvPr/>
        </p:nvSpPr>
        <p:spPr>
          <a:xfrm>
            <a:off x="6397719" y="3144255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solidFill>
                  <a:srgbClr val="FFCC32"/>
                </a:solidFill>
                <a:latin typeface="+mj-lt"/>
              </a:rPr>
              <a:t>текст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D9FB544-9F47-4F00-A9DE-DD4B22EAF546}"/>
              </a:ext>
            </a:extLst>
          </p:cNvPr>
          <p:cNvSpPr txBox="1"/>
          <p:nvPr/>
        </p:nvSpPr>
        <p:spPr>
          <a:xfrm>
            <a:off x="6521099" y="3388974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>
                <a:solidFill>
                  <a:srgbClr val="FFCC32"/>
                </a:solidFill>
                <a:latin typeface="+mj-lt"/>
              </a:rPr>
              <a:t>текст 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6763B1-61C7-40C1-9075-7975006DEC76}"/>
              </a:ext>
            </a:extLst>
          </p:cNvPr>
          <p:cNvSpPr txBox="1"/>
          <p:nvPr/>
        </p:nvSpPr>
        <p:spPr>
          <a:xfrm>
            <a:off x="7875492" y="3690151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ru-RU" sz="1200">
                <a:solidFill>
                  <a:srgbClr val="A0D6F2"/>
                </a:solidFill>
                <a:latin typeface="+mj-lt"/>
              </a:rPr>
              <a:t>текст 3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A9BE1AE-2CDF-44D7-9825-9BF4C2A1A5B5}"/>
              </a:ext>
            </a:extLst>
          </p:cNvPr>
          <p:cNvSpPr/>
          <p:nvPr/>
        </p:nvSpPr>
        <p:spPr>
          <a:xfrm>
            <a:off x="6397719" y="3348206"/>
            <a:ext cx="91426" cy="91426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543737A-C507-4866-A7FD-8936E38DBF44}"/>
              </a:ext>
            </a:extLst>
          </p:cNvPr>
          <p:cNvSpPr/>
          <p:nvPr/>
        </p:nvSpPr>
        <p:spPr>
          <a:xfrm>
            <a:off x="6500220" y="3519448"/>
            <a:ext cx="91426" cy="91426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pic>
        <p:nvPicPr>
          <p:cNvPr id="42" name="Picture 8" descr="Image result for красное яблоко без фона&quot;">
            <a:extLst>
              <a:ext uri="{FF2B5EF4-FFF2-40B4-BE49-F238E27FC236}">
                <a16:creationId xmlns:a16="http://schemas.microsoft.com/office/drawing/2014/main" id="{091E14D7-DE49-47B6-B711-7B08D8AE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27" y="1368649"/>
            <a:ext cx="210488" cy="257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286CF1B-4718-48B1-BC69-275467481A68}"/>
              </a:ext>
            </a:extLst>
          </p:cNvPr>
          <p:cNvSpPr txBox="1"/>
          <p:nvPr/>
        </p:nvSpPr>
        <p:spPr>
          <a:xfrm>
            <a:off x="4045669" y="3487895"/>
            <a:ext cx="1810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b="1">
                <a:solidFill>
                  <a:srgbClr val="FFCC32"/>
                </a:solidFill>
                <a:latin typeface="+mj-lt"/>
              </a:rPr>
              <a:t>С помощью векторов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40AA672-4BED-4523-8186-22FAA2617F04}"/>
              </a:ext>
            </a:extLst>
          </p:cNvPr>
          <p:cNvCxnSpPr>
            <a:cxnSpLocks/>
          </p:cNvCxnSpPr>
          <p:nvPr/>
        </p:nvCxnSpPr>
        <p:spPr>
          <a:xfrm>
            <a:off x="4037305" y="3814969"/>
            <a:ext cx="1889760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B64E56-F01A-4F04-839F-894709C9B5EB}"/>
              </a:ext>
            </a:extLst>
          </p:cNvPr>
          <p:cNvCxnSpPr/>
          <p:nvPr/>
        </p:nvCxnSpPr>
        <p:spPr>
          <a:xfrm>
            <a:off x="6125300" y="2558208"/>
            <a:ext cx="67555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89E28C7-AF45-48E0-9CAE-55CF09B6E622}"/>
              </a:ext>
            </a:extLst>
          </p:cNvPr>
          <p:cNvCxnSpPr>
            <a:cxnSpLocks/>
          </p:cNvCxnSpPr>
          <p:nvPr/>
        </p:nvCxnSpPr>
        <p:spPr>
          <a:xfrm>
            <a:off x="6800850" y="2558208"/>
            <a:ext cx="561975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400874-00D7-4CD3-A48E-BB8B9F1DFF2D}"/>
              </a:ext>
            </a:extLst>
          </p:cNvPr>
          <p:cNvSpPr txBox="1"/>
          <p:nvPr/>
        </p:nvSpPr>
        <p:spPr>
          <a:xfrm>
            <a:off x="2202653" y="3820845"/>
            <a:ext cx="1878455" cy="39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 b="1">
                <a:solidFill>
                  <a:schemeClr val="bg1"/>
                </a:solidFill>
                <a:latin typeface="+mj-lt"/>
              </a:rPr>
              <a:t>Текст 4</a:t>
            </a:r>
          </a:p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Если в шаре не будет газа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B312128-3715-4138-908B-6709DD3DE8ED}"/>
              </a:ext>
            </a:extLst>
          </p:cNvPr>
          <p:cNvSpPr txBox="1"/>
          <p:nvPr/>
        </p:nvSpPr>
        <p:spPr>
          <a:xfrm>
            <a:off x="2202653" y="4232765"/>
            <a:ext cx="1878455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 b="1">
                <a:solidFill>
                  <a:schemeClr val="bg1"/>
                </a:solidFill>
                <a:latin typeface="+mj-lt"/>
              </a:rPr>
              <a:t>Текст 5</a:t>
            </a:r>
          </a:p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Когда воздух будет выше 100 градусов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A1CCB89-A2EB-457A-8B51-E1418953F550}"/>
              </a:ext>
            </a:extLst>
          </p:cNvPr>
          <p:cNvSpPr txBox="1"/>
          <p:nvPr/>
        </p:nvSpPr>
        <p:spPr>
          <a:xfrm>
            <a:off x="715303" y="295327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>
                <a:solidFill>
                  <a:schemeClr val="bg1"/>
                </a:solidFill>
                <a:latin typeface="+mj-lt"/>
              </a:rPr>
              <a:t>1 балл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E7D9A5C-B892-40D2-A327-E72CE404E493}"/>
              </a:ext>
            </a:extLst>
          </p:cNvPr>
          <p:cNvSpPr txBox="1"/>
          <p:nvPr/>
        </p:nvSpPr>
        <p:spPr>
          <a:xfrm>
            <a:off x="2369595" y="2953278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200" b="1">
                <a:solidFill>
                  <a:schemeClr val="bg1"/>
                </a:solidFill>
                <a:latin typeface="+mj-lt"/>
              </a:rPr>
              <a:t>0 баллов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C454B29-A5BC-474E-9152-F239C307FEB8}"/>
              </a:ext>
            </a:extLst>
          </p:cNvPr>
          <p:cNvSpPr/>
          <p:nvPr/>
        </p:nvSpPr>
        <p:spPr>
          <a:xfrm>
            <a:off x="7559395" y="3625407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A4D6AD5-1EAF-455F-8D49-4478E0A81276}"/>
              </a:ext>
            </a:extLst>
          </p:cNvPr>
          <p:cNvSpPr/>
          <p:nvPr/>
        </p:nvSpPr>
        <p:spPr>
          <a:xfrm>
            <a:off x="7464826" y="4033407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166A8B1-73D3-4AA0-8F02-F711083CAD0A}"/>
              </a:ext>
            </a:extLst>
          </p:cNvPr>
          <p:cNvSpPr txBox="1"/>
          <p:nvPr/>
        </p:nvSpPr>
        <p:spPr>
          <a:xfrm>
            <a:off x="7588058" y="3920989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ru-RU" sz="1200">
                <a:solidFill>
                  <a:srgbClr val="A0D6F2"/>
                </a:solidFill>
                <a:latin typeface="+mj-lt"/>
              </a:rPr>
              <a:t>текст 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BD0EB3-20A9-4D2F-B47D-61076D093BB3}"/>
              </a:ext>
            </a:extLst>
          </p:cNvPr>
          <p:cNvSpPr txBox="1"/>
          <p:nvPr/>
        </p:nvSpPr>
        <p:spPr>
          <a:xfrm>
            <a:off x="7688358" y="3501746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ru-RU" sz="1200">
                <a:solidFill>
                  <a:srgbClr val="A0D6F2"/>
                </a:solidFill>
                <a:latin typeface="+mj-lt"/>
              </a:rPr>
              <a:t>текст 5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0C412A-67B8-4A79-B4A8-47336E936B39}"/>
              </a:ext>
            </a:extLst>
          </p:cNvPr>
          <p:cNvCxnSpPr>
            <a:cxnSpLocks/>
          </p:cNvCxnSpPr>
          <p:nvPr/>
        </p:nvCxnSpPr>
        <p:spPr>
          <a:xfrm flipH="1">
            <a:off x="6986080" y="3046021"/>
            <a:ext cx="561488" cy="10788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FF3140-0BD9-4B46-BA4D-F9A83D83AB4B}"/>
              </a:ext>
            </a:extLst>
          </p:cNvPr>
          <p:cNvCxnSpPr>
            <a:cxnSpLocks/>
          </p:cNvCxnSpPr>
          <p:nvPr/>
        </p:nvCxnSpPr>
        <p:spPr>
          <a:xfrm flipH="1">
            <a:off x="6973862" y="3146991"/>
            <a:ext cx="595791" cy="882462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BFCD1C-197B-4557-A570-57DB913B238B}"/>
              </a:ext>
            </a:extLst>
          </p:cNvPr>
          <p:cNvCxnSpPr>
            <a:cxnSpLocks/>
          </p:cNvCxnSpPr>
          <p:nvPr/>
        </p:nvCxnSpPr>
        <p:spPr>
          <a:xfrm flipH="1">
            <a:off x="7077493" y="3094920"/>
            <a:ext cx="357812" cy="98420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BBBBC98-4A00-4549-BCEB-9B8485DF596F}"/>
              </a:ext>
            </a:extLst>
          </p:cNvPr>
          <p:cNvSpPr txBox="1"/>
          <p:nvPr/>
        </p:nvSpPr>
        <p:spPr>
          <a:xfrm>
            <a:off x="7996474" y="3008467"/>
            <a:ext cx="1120820" cy="53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ru-RU" sz="1200">
                <a:solidFill>
                  <a:schemeClr val="bg1"/>
                </a:solidFill>
                <a:latin typeface="+mj-lt"/>
              </a:rPr>
              <a:t>Ищем </a:t>
            </a:r>
            <a:br>
              <a:rPr lang="ru-RU" sz="1200">
                <a:solidFill>
                  <a:schemeClr val="bg1"/>
                </a:solidFill>
                <a:latin typeface="+mj-lt"/>
              </a:rPr>
            </a:br>
            <a:r>
              <a:rPr lang="ru-RU" sz="1200" b="1">
                <a:solidFill>
                  <a:srgbClr val="FFCC32"/>
                </a:solidFill>
                <a:latin typeface="+mj-lt"/>
              </a:rPr>
              <a:t>разделяющую </a:t>
            </a:r>
            <a:br>
              <a:rPr lang="ru-RU" sz="1200" b="1">
                <a:solidFill>
                  <a:srgbClr val="FFCC32"/>
                </a:solidFill>
                <a:latin typeface="+mj-lt"/>
              </a:rPr>
            </a:br>
            <a:r>
              <a:rPr lang="ru-RU" sz="1200" b="1">
                <a:solidFill>
                  <a:srgbClr val="FFCC32"/>
                </a:solidFill>
                <a:latin typeface="+mj-lt"/>
              </a:rPr>
              <a:t>плоскость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50A8F48-CB38-4089-9614-31BF14F32645}"/>
              </a:ext>
            </a:extLst>
          </p:cNvPr>
          <p:cNvCxnSpPr/>
          <p:nvPr/>
        </p:nvCxnSpPr>
        <p:spPr>
          <a:xfrm flipH="1">
            <a:off x="7637015" y="3282754"/>
            <a:ext cx="391598" cy="0"/>
          </a:xfrm>
          <a:prstGeom prst="straightConnector1">
            <a:avLst/>
          </a:prstGeom>
          <a:ln w="12700">
            <a:solidFill>
              <a:srgbClr val="FFCC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4A30DDB-620A-48A3-828A-19FC0D525FC7}"/>
              </a:ext>
            </a:extLst>
          </p:cNvPr>
          <p:cNvCxnSpPr/>
          <p:nvPr/>
        </p:nvCxnSpPr>
        <p:spPr>
          <a:xfrm>
            <a:off x="2369595" y="3213387"/>
            <a:ext cx="745717" cy="0"/>
          </a:xfrm>
          <a:prstGeom prst="line">
            <a:avLst/>
          </a:prstGeom>
          <a:ln w="12700"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4A807A9-FD47-4505-B5DD-102CBE6A4329}"/>
              </a:ext>
            </a:extLst>
          </p:cNvPr>
          <p:cNvCxnSpPr/>
          <p:nvPr/>
        </p:nvCxnSpPr>
        <p:spPr>
          <a:xfrm>
            <a:off x="666654" y="3213387"/>
            <a:ext cx="745717" cy="0"/>
          </a:xfrm>
          <a:prstGeom prst="line">
            <a:avLst/>
          </a:prstGeom>
          <a:ln w="12700"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9E6A3FD-3864-48FA-B6ED-9C0FCD24D614}"/>
              </a:ext>
            </a:extLst>
          </p:cNvPr>
          <p:cNvCxnSpPr>
            <a:endCxn id="40" idx="3"/>
          </p:cNvCxnSpPr>
          <p:nvPr/>
        </p:nvCxnSpPr>
        <p:spPr>
          <a:xfrm flipV="1">
            <a:off x="6125301" y="3426243"/>
            <a:ext cx="285807" cy="862412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04602A3-9699-41FA-B43A-716B2973C877}"/>
              </a:ext>
            </a:extLst>
          </p:cNvPr>
          <p:cNvCxnSpPr>
            <a:cxnSpLocks/>
            <a:endCxn id="41" idx="3"/>
          </p:cNvCxnSpPr>
          <p:nvPr/>
        </p:nvCxnSpPr>
        <p:spPr>
          <a:xfrm flipV="1">
            <a:off x="6132621" y="3597485"/>
            <a:ext cx="380988" cy="691170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25A7826-6EAA-4B05-89A6-11A9C849E9BF}"/>
              </a:ext>
            </a:extLst>
          </p:cNvPr>
          <p:cNvSpPr/>
          <p:nvPr/>
        </p:nvSpPr>
        <p:spPr>
          <a:xfrm>
            <a:off x="7762317" y="3849979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E86CA97-A85A-40B2-827B-0075A5B30989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6131514" y="4079120"/>
            <a:ext cx="1333312" cy="209538"/>
          </a:xfrm>
          <a:prstGeom prst="straightConnector1">
            <a:avLst/>
          </a:prstGeom>
          <a:ln w="12700" cap="rnd">
            <a:solidFill>
              <a:srgbClr val="A0D6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>
            <a:extLst>
              <a:ext uri="{FF2B5EF4-FFF2-40B4-BE49-F238E27FC236}">
                <a16:creationId xmlns:a16="http://schemas.microsoft.com/office/drawing/2014/main" id="{C1CAFE0F-DA87-4F0C-8A99-846D809ECFBB}"/>
              </a:ext>
            </a:extLst>
          </p:cNvPr>
          <p:cNvSpPr/>
          <p:nvPr/>
        </p:nvSpPr>
        <p:spPr>
          <a:xfrm>
            <a:off x="7066746" y="2209734"/>
            <a:ext cx="91426" cy="914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D0A5B76-A768-46E3-8199-15633C2F8153}"/>
              </a:ext>
            </a:extLst>
          </p:cNvPr>
          <p:cNvCxnSpPr>
            <a:cxnSpLocks/>
            <a:endCxn id="66" idx="3"/>
          </p:cNvCxnSpPr>
          <p:nvPr/>
        </p:nvCxnSpPr>
        <p:spPr>
          <a:xfrm flipV="1">
            <a:off x="6125301" y="2287771"/>
            <a:ext cx="954834" cy="270436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Image result for зеленое яблоко без фона&quot;">
            <a:extLst>
              <a:ext uri="{FF2B5EF4-FFF2-40B4-BE49-F238E27FC236}">
                <a16:creationId xmlns:a16="http://schemas.microsoft.com/office/drawing/2014/main" id="{068D8BF1-12D9-4B49-B41C-CA8AB6D5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750" y="2093951"/>
            <a:ext cx="242756" cy="22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DE400CA-03D3-448E-B0F5-4DDF36590882}"/>
              </a:ext>
            </a:extLst>
          </p:cNvPr>
          <p:cNvSpPr txBox="1"/>
          <p:nvPr/>
        </p:nvSpPr>
        <p:spPr>
          <a:xfrm rot="19685632">
            <a:off x="6412160" y="1748105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00" b="1">
                <a:solidFill>
                  <a:schemeClr val="bg1"/>
                </a:solidFill>
                <a:latin typeface="+mj-lt"/>
              </a:rPr>
              <a:t>Большой угол – </a:t>
            </a:r>
            <a:br>
              <a:rPr lang="ru-RU" sz="1000" b="1">
                <a:solidFill>
                  <a:schemeClr val="bg1"/>
                </a:solidFill>
                <a:latin typeface="+mj-lt"/>
              </a:rPr>
            </a:br>
            <a:r>
              <a:rPr lang="ru-RU" sz="1000" b="1">
                <a:solidFill>
                  <a:schemeClr val="bg1"/>
                </a:solidFill>
                <a:latin typeface="+mj-lt"/>
              </a:rPr>
              <a:t>большая разница</a:t>
            </a:r>
          </a:p>
        </p:txBody>
      </p:sp>
      <p:sp>
        <p:nvSpPr>
          <p:cNvPr id="70" name="Arc 69">
            <a:extLst>
              <a:ext uri="{FF2B5EF4-FFF2-40B4-BE49-F238E27FC236}">
                <a16:creationId xmlns:a16="http://schemas.microsoft.com/office/drawing/2014/main" id="{2B7706BE-C4AF-48BA-9BAF-31159F6513AE}"/>
              </a:ext>
            </a:extLst>
          </p:cNvPr>
          <p:cNvSpPr/>
          <p:nvPr/>
        </p:nvSpPr>
        <p:spPr>
          <a:xfrm>
            <a:off x="6050685" y="2169134"/>
            <a:ext cx="520142" cy="520142"/>
          </a:xfrm>
          <a:prstGeom prst="arc">
            <a:avLst/>
          </a:prstGeom>
          <a:ln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936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машинного обучения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err="1">
                <a:solidFill>
                  <a:schemeClr val="bg1"/>
                </a:solidFill>
                <a:latin typeface="+mj-lt"/>
              </a:rPr>
              <a:t>Верхнеуровневое</a:t>
            </a:r>
            <a:r>
              <a:rPr lang="ru-RU">
                <a:solidFill>
                  <a:schemeClr val="bg1"/>
                </a:solidFill>
                <a:latin typeface="+mj-lt"/>
              </a:rPr>
              <a:t> описание подхода: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46F17-6ECC-468F-B618-29337A3780DE}"/>
              </a:ext>
            </a:extLst>
          </p:cNvPr>
          <p:cNvSpPr txBox="1"/>
          <p:nvPr/>
        </p:nvSpPr>
        <p:spPr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Текст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99379-A993-44B0-A252-708A99D7DC5D}"/>
              </a:ext>
            </a:extLst>
          </p:cNvPr>
          <p:cNvSpPr txBox="1"/>
          <p:nvPr/>
        </p:nvSpPr>
        <p:spPr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Вектор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C00E-11A6-4386-9BE0-89F6CBD9CBA6}"/>
              </a:ext>
            </a:extLst>
          </p:cNvPr>
          <p:cNvSpPr txBox="1"/>
          <p:nvPr/>
        </p:nvSpPr>
        <p:spPr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Классификатор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5651F-6477-44CB-AAFA-15B2AE58CC89}"/>
              </a:ext>
            </a:extLst>
          </p:cNvPr>
          <p:cNvSpPr txBox="1"/>
          <p:nvPr/>
        </p:nvSpPr>
        <p:spPr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Категория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5225-CC7D-4A80-B949-9894255333D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BC366-0949-4C7A-8616-D391DAB45A5D}"/>
              </a:ext>
            </a:extLst>
          </p:cNvPr>
          <p:cNvCxnSpPr/>
          <p:nvPr/>
        </p:nvCxnSpPr>
        <p:spPr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EEA72-16BF-49E2-8B84-B7663F903BFB}"/>
              </a:ext>
            </a:extLst>
          </p:cNvPr>
          <p:cNvCxnSpPr/>
          <p:nvPr/>
        </p:nvCxnSpPr>
        <p:spPr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3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машинного обучения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err="1">
                <a:solidFill>
                  <a:schemeClr val="bg1"/>
                </a:solidFill>
                <a:latin typeface="+mj-lt"/>
              </a:rPr>
              <a:t>Верхнеуровневое</a:t>
            </a:r>
            <a:r>
              <a:rPr lang="ru-RU">
                <a:solidFill>
                  <a:schemeClr val="bg1"/>
                </a:solidFill>
                <a:latin typeface="+mj-lt"/>
              </a:rPr>
              <a:t> описание подхода: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46F17-6ECC-468F-B618-29337A3780DE}"/>
              </a:ext>
            </a:extLst>
          </p:cNvPr>
          <p:cNvSpPr txBox="1"/>
          <p:nvPr/>
        </p:nvSpPr>
        <p:spPr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Текст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99379-A993-44B0-A252-708A99D7DC5D}"/>
              </a:ext>
            </a:extLst>
          </p:cNvPr>
          <p:cNvSpPr txBox="1"/>
          <p:nvPr/>
        </p:nvSpPr>
        <p:spPr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accent6"/>
                </a:solidFill>
                <a:latin typeface="+mj-lt"/>
              </a:rPr>
              <a:t>Вектор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C00E-11A6-4386-9BE0-89F6CBD9CBA6}"/>
              </a:ext>
            </a:extLst>
          </p:cNvPr>
          <p:cNvSpPr txBox="1"/>
          <p:nvPr/>
        </p:nvSpPr>
        <p:spPr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Классификатор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5651F-6477-44CB-AAFA-15B2AE58CC89}"/>
              </a:ext>
            </a:extLst>
          </p:cNvPr>
          <p:cNvSpPr txBox="1"/>
          <p:nvPr/>
        </p:nvSpPr>
        <p:spPr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Категория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5225-CC7D-4A80-B949-9894255333D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BC366-0949-4C7A-8616-D391DAB45A5D}"/>
              </a:ext>
            </a:extLst>
          </p:cNvPr>
          <p:cNvCxnSpPr/>
          <p:nvPr/>
        </p:nvCxnSpPr>
        <p:spPr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EEA72-16BF-49E2-8B84-B7663F903BFB}"/>
              </a:ext>
            </a:extLst>
          </p:cNvPr>
          <p:cNvCxnSpPr/>
          <p:nvPr/>
        </p:nvCxnSpPr>
        <p:spPr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6A6E86F-7F44-4A31-AE5C-87DC8CD50890}"/>
              </a:ext>
            </a:extLst>
          </p:cNvPr>
          <p:cNvSpPr txBox="1"/>
          <p:nvPr/>
        </p:nvSpPr>
        <p:spPr>
          <a:xfrm>
            <a:off x="829491" y="236311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Как получить вектор текста?</a:t>
            </a:r>
          </a:p>
        </p:txBody>
      </p:sp>
    </p:spTree>
    <p:extLst>
      <p:ext uri="{BB962C8B-B14F-4D97-AF65-F5344CB8AC3E}">
        <p14:creationId xmlns:p14="http://schemas.microsoft.com/office/powerpoint/2010/main" val="15058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BEBE1C-3C31-43BD-B3F7-96C07146F3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047D95-2A85-4A65-9113-4E7321E0F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64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15" name="Table 6">
            <a:extLst>
              <a:ext uri="{FF2B5EF4-FFF2-40B4-BE49-F238E27FC236}">
                <a16:creationId xmlns:a16="http://schemas.microsoft.com/office/drawing/2014/main" id="{56DAFD1A-8CDA-4446-88D1-BA4226E18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320275"/>
              </p:ext>
            </p:extLst>
          </p:nvPr>
        </p:nvGraphicFramePr>
        <p:xfrm>
          <a:off x="628650" y="2266973"/>
          <a:ext cx="2466974" cy="1800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66844926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балтия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348673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406666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15817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 err="1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841416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6875483"/>
                  </a:ext>
                </a:extLst>
              </a:tr>
              <a:tr h="183783">
                <a:tc>
                  <a:txBody>
                    <a:bodyPr/>
                    <a:lstStyle/>
                    <a:p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36000" marR="3600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8733664"/>
                  </a:ext>
                </a:extLst>
              </a:tr>
            </a:tbl>
          </a:graphicData>
        </a:graphic>
      </p:graphicFrame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D4773DB6-699C-4DB2-86C9-FA382301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32383"/>
              </p:ext>
            </p:extLst>
          </p:nvPr>
        </p:nvGraphicFramePr>
        <p:xfrm>
          <a:off x="5044220" y="2779407"/>
          <a:ext cx="3292899" cy="77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93584417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04953213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1152707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27520392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3813652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82E0D59-B65C-46F5-B4EA-B7E2935F7C19}"/>
              </a:ext>
            </a:extLst>
          </p:cNvPr>
          <p:cNvSpPr txBox="1"/>
          <p:nvPr/>
        </p:nvSpPr>
        <p:spPr>
          <a:xfrm>
            <a:off x="1106560" y="406718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U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3691-F77C-47AB-9E8C-CBCE7C38875B}"/>
              </a:ext>
            </a:extLst>
          </p:cNvPr>
          <p:cNvSpPr txBox="1"/>
          <p:nvPr/>
        </p:nvSpPr>
        <p:spPr>
          <a:xfrm>
            <a:off x="3464628" y="346331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l-GR">
                <a:solidFill>
                  <a:schemeClr val="bg1"/>
                </a:solidFill>
                <a:latin typeface="+mj-lt"/>
              </a:rPr>
              <a:t>Σ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649E92-58DC-4508-A2D9-780956DC5FA6}"/>
              </a:ext>
            </a:extLst>
          </p:cNvPr>
          <p:cNvSpPr txBox="1"/>
          <p:nvPr/>
        </p:nvSpPr>
        <p:spPr>
          <a:xfrm>
            <a:off x="6085375" y="35547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8E744-6053-4D00-AFE7-44D90CBD64A1}"/>
              </a:ext>
            </a:extLst>
          </p:cNvPr>
          <p:cNvSpPr txBox="1"/>
          <p:nvPr/>
        </p:nvSpPr>
        <p:spPr>
          <a:xfrm>
            <a:off x="7099098" y="3563456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j-lt"/>
              </a:rPr>
              <a:t>T</a:t>
            </a:r>
            <a:endParaRPr lang="ru-RU" sz="100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177A71FA-3F5B-49D0-9696-40A706FC9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806178"/>
              </p:ext>
            </p:extLst>
          </p:nvPr>
        </p:nvGraphicFramePr>
        <p:xfrm>
          <a:off x="3407935" y="2870847"/>
          <a:ext cx="1323974" cy="5924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7675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438150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3,41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2,27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7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D4773DB6-699C-4DB2-86C9-FA382301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1457031"/>
              </p:ext>
            </p:extLst>
          </p:nvPr>
        </p:nvGraphicFramePr>
        <p:xfrm>
          <a:off x="743682" y="2443650"/>
          <a:ext cx="3292899" cy="77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93584417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04953213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1152707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27520392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3813652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F649E92-58DC-4508-A2D9-780956DC5FA6}"/>
              </a:ext>
            </a:extLst>
          </p:cNvPr>
          <p:cNvSpPr txBox="1"/>
          <p:nvPr/>
        </p:nvSpPr>
        <p:spPr>
          <a:xfrm>
            <a:off x="1784837" y="321899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88E744-6053-4D00-AFE7-44D90CBD64A1}"/>
              </a:ext>
            </a:extLst>
          </p:cNvPr>
          <p:cNvSpPr txBox="1"/>
          <p:nvPr/>
        </p:nvSpPr>
        <p:spPr>
          <a:xfrm>
            <a:off x="2798560" y="3227699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  <a:latin typeface="+mj-lt"/>
              </a:rPr>
              <a:t>T</a:t>
            </a:r>
            <a:endParaRPr lang="ru-RU" sz="10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14F5B-764A-4CFF-8A65-90D1D2DFA27A}"/>
              </a:ext>
            </a:extLst>
          </p:cNvPr>
          <p:cNvSpPr txBox="1"/>
          <p:nvPr/>
        </p:nvSpPr>
        <p:spPr>
          <a:xfrm>
            <a:off x="953589" y="1430224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Берем матрицу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3129693F-5453-474B-916C-0B89895FC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4997525"/>
              </p:ext>
            </p:extLst>
          </p:nvPr>
        </p:nvGraphicFramePr>
        <p:xfrm>
          <a:off x="6098258" y="1789017"/>
          <a:ext cx="1467919" cy="1799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824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0791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49558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3808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51752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4569756-2088-4D5B-8A1B-299700E9967B}"/>
              </a:ext>
            </a:extLst>
          </p:cNvPr>
          <p:cNvSpPr txBox="1"/>
          <p:nvPr/>
        </p:nvSpPr>
        <p:spPr>
          <a:xfrm>
            <a:off x="6431682" y="388468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E37189-84E9-4EB7-958F-446D3EA45EE9}"/>
              </a:ext>
            </a:extLst>
          </p:cNvPr>
          <p:cNvSpPr/>
          <p:nvPr/>
        </p:nvSpPr>
        <p:spPr>
          <a:xfrm>
            <a:off x="4714875" y="2700338"/>
            <a:ext cx="742950" cy="2286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6505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D4773DB6-699C-4DB2-86C9-FA382301C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80078"/>
              </p:ext>
            </p:extLst>
          </p:nvPr>
        </p:nvGraphicFramePr>
        <p:xfrm>
          <a:off x="953589" y="2184077"/>
          <a:ext cx="3292899" cy="17993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2931">
                  <a:extLst>
                    <a:ext uri="{9D8B030D-6E8A-4147-A177-3AD203B41FA5}">
                      <a16:colId xmlns:a16="http://schemas.microsoft.com/office/drawing/2014/main" val="77822913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70699933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8470299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822949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193584417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049532139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1152707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427520392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38136522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08332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356422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0829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5824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13745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10791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49558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493808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2517525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7F649E92-58DC-4508-A2D9-780956DC5FA6}"/>
              </a:ext>
            </a:extLst>
          </p:cNvPr>
          <p:cNvSpPr txBox="1"/>
          <p:nvPr/>
        </p:nvSpPr>
        <p:spPr>
          <a:xfrm>
            <a:off x="1287013" y="427974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+mj-lt"/>
              </a:rPr>
              <a:t>V</a:t>
            </a:r>
            <a:endParaRPr lang="ru-RU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14F5B-764A-4CFF-8A65-90D1D2DFA27A}"/>
              </a:ext>
            </a:extLst>
          </p:cNvPr>
          <p:cNvSpPr txBox="1"/>
          <p:nvPr/>
        </p:nvSpPr>
        <p:spPr>
          <a:xfrm>
            <a:off x="953589" y="1430224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Берем матрицу </a:t>
            </a:r>
            <a:r>
              <a:rPr lang="en-US">
                <a:solidFill>
                  <a:schemeClr val="bg1"/>
                </a:solidFill>
                <a:latin typeface="+mj-lt"/>
              </a:rPr>
              <a:t>V </a:t>
            </a:r>
            <a:r>
              <a:rPr lang="ru-RU">
                <a:solidFill>
                  <a:schemeClr val="bg1"/>
                </a:solidFill>
                <a:latin typeface="+mj-lt"/>
              </a:rPr>
              <a:t>и 300 измерений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77BDE-EFDC-4257-9946-F634258E8636}"/>
              </a:ext>
            </a:extLst>
          </p:cNvPr>
          <p:cNvSpPr txBox="1"/>
          <p:nvPr/>
        </p:nvSpPr>
        <p:spPr>
          <a:xfrm>
            <a:off x="4491793" y="2143616"/>
            <a:ext cx="811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7200">
                <a:solidFill>
                  <a:schemeClr val="bg1"/>
                </a:solidFill>
                <a:latin typeface="+mj-lt"/>
              </a:rPr>
              <a:t>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57B8F-9592-4714-873A-631F5B390C71}"/>
              </a:ext>
            </a:extLst>
          </p:cNvPr>
          <p:cNvSpPr/>
          <p:nvPr/>
        </p:nvSpPr>
        <p:spPr>
          <a:xfrm>
            <a:off x="1324654" y="2184078"/>
            <a:ext cx="2921833" cy="18050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CE332-2E0D-4007-899B-5074F48DC710}"/>
              </a:ext>
            </a:extLst>
          </p:cNvPr>
          <p:cNvSpPr txBox="1"/>
          <p:nvPr/>
        </p:nvSpPr>
        <p:spPr>
          <a:xfrm>
            <a:off x="4617552" y="212044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400">
                <a:solidFill>
                  <a:schemeClr val="accent6"/>
                </a:solidFill>
                <a:latin typeface="+mj-lt"/>
              </a:rPr>
              <a:t>вектор текста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89E1D3-2C9C-4B7B-BD25-59C7B8B07A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246487" y="2274330"/>
            <a:ext cx="3710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408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0EF19-935F-46AD-BB99-5965A07AF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577FB-C905-481C-B84B-1DEF397D2F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Как еще получают вектора для текстов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416BAF-0A8F-423A-9F28-4430294E68C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19044" y="2833688"/>
            <a:ext cx="4075156" cy="16700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1400" b="1"/>
              <a:t>Виды магии:</a:t>
            </a:r>
          </a:p>
          <a:p>
            <a:pPr marL="177800" lvl="1" indent="-177800"/>
            <a:r>
              <a:rPr lang="en-US" sz="1400"/>
              <a:t>Bag of Words</a:t>
            </a:r>
            <a:r>
              <a:rPr lang="ru-RU" sz="1400"/>
              <a:t> – не учитывает порядок слов в предложении (различные виды усреднения). Относительно быстро учится и получает вектора.</a:t>
            </a:r>
          </a:p>
          <a:p>
            <a:pPr marL="177800" lvl="1" indent="-177800"/>
            <a:r>
              <a:rPr lang="ru-RU" sz="1400"/>
              <a:t>Синтаксическая. Требует большой обучающей выборки, много времени на обучение, работает только с небольшими текстами. Зато качество </a:t>
            </a:r>
            <a:r>
              <a:rPr lang="en-US" sz="1400"/>
              <a:t>state-of-the-art.</a:t>
            </a:r>
            <a:endParaRPr lang="ru-RU" sz="1400"/>
          </a:p>
          <a:p>
            <a:pPr lvl="1"/>
            <a:endParaRPr lang="ru-RU" sz="12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9E5FDE-FB8B-4593-9E75-ACA0D1662B6A}"/>
              </a:ext>
            </a:extLst>
          </p:cNvPr>
          <p:cNvSpPr txBox="1"/>
          <p:nvPr/>
        </p:nvSpPr>
        <p:spPr>
          <a:xfrm>
            <a:off x="276225" y="1662308"/>
            <a:ext cx="1776565" cy="64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365760">
              <a:lnSpc>
                <a:spcPct val="85000"/>
              </a:lnSpc>
              <a:spcBef>
                <a:spcPts val="800"/>
              </a:spcBef>
              <a:buClr>
                <a:srgbClr val="0074BE"/>
              </a:buClr>
              <a:buSzPct val="80000"/>
            </a:pPr>
            <a:r>
              <a:rPr lang="en-US" sz="1400">
                <a:solidFill>
                  <a:schemeClr val="bg1"/>
                </a:solidFill>
              </a:rPr>
              <a:t>"I am a sentence for which I would like 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to get its embedding"</a:t>
            </a:r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FF57FBF-1153-496F-A716-EB0E263A9780}"/>
              </a:ext>
            </a:extLst>
          </p:cNvPr>
          <p:cNvSpPr txBox="1"/>
          <p:nvPr/>
        </p:nvSpPr>
        <p:spPr>
          <a:xfrm>
            <a:off x="4039420" y="2315534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…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FBFF4-8135-4366-9572-7AFDC3B16F09}"/>
              </a:ext>
            </a:extLst>
          </p:cNvPr>
          <p:cNvSpPr txBox="1"/>
          <p:nvPr/>
        </p:nvSpPr>
        <p:spPr>
          <a:xfrm>
            <a:off x="3185091" y="1370150"/>
            <a:ext cx="221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I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07A98-5482-41F8-9F2A-4B05ED9DA3FD}"/>
              </a:ext>
            </a:extLst>
          </p:cNvPr>
          <p:cNvSpPr txBox="1"/>
          <p:nvPr/>
        </p:nvSpPr>
        <p:spPr>
          <a:xfrm>
            <a:off x="3037615" y="162418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am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01BCBA-1E86-4376-9DCE-F10B288B6CCD}"/>
              </a:ext>
            </a:extLst>
          </p:cNvPr>
          <p:cNvSpPr txBox="1"/>
          <p:nvPr/>
        </p:nvSpPr>
        <p:spPr>
          <a:xfrm>
            <a:off x="3153031" y="1869424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a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5D2D50-B9A0-40E6-B520-C4E8F4D82D74}"/>
              </a:ext>
            </a:extLst>
          </p:cNvPr>
          <p:cNvSpPr txBox="1"/>
          <p:nvPr/>
        </p:nvSpPr>
        <p:spPr>
          <a:xfrm>
            <a:off x="2694573" y="2135130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>
                <a:solidFill>
                  <a:schemeClr val="bg1"/>
                </a:solidFill>
              </a:rPr>
              <a:t>sentence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07960AB-760C-4876-B321-9BE953462E5D}"/>
              </a:ext>
            </a:extLst>
          </p:cNvPr>
          <p:cNvSpPr/>
          <p:nvPr/>
        </p:nvSpPr>
        <p:spPr>
          <a:xfrm>
            <a:off x="2248794" y="1794766"/>
            <a:ext cx="362600" cy="37840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5336B52-45BF-49FE-B763-37D4ED3E6B4A}"/>
              </a:ext>
            </a:extLst>
          </p:cNvPr>
          <p:cNvGrpSpPr/>
          <p:nvPr/>
        </p:nvGrpSpPr>
        <p:grpSpPr>
          <a:xfrm>
            <a:off x="3403691" y="1424374"/>
            <a:ext cx="1377029" cy="153162"/>
            <a:chOff x="3166681" y="1285875"/>
            <a:chExt cx="1377029" cy="15316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917D9A-254E-46B6-AA25-81D194DF3DC5}"/>
                </a:ext>
              </a:extLst>
            </p:cNvPr>
            <p:cNvSpPr/>
            <p:nvPr/>
          </p:nvSpPr>
          <p:spPr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9717C0F-7CAC-4D12-BDD6-966D075364A3}"/>
                </a:ext>
              </a:extLst>
            </p:cNvPr>
            <p:cNvSpPr/>
            <p:nvPr/>
          </p:nvSpPr>
          <p:spPr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6E0F96B-07E3-499E-BF2B-9D05C44EB90C}"/>
                </a:ext>
              </a:extLst>
            </p:cNvPr>
            <p:cNvSpPr/>
            <p:nvPr/>
          </p:nvSpPr>
          <p:spPr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081350A-4976-4399-87F2-F664772EBE45}"/>
                </a:ext>
              </a:extLst>
            </p:cNvPr>
            <p:cNvSpPr/>
            <p:nvPr/>
          </p:nvSpPr>
          <p:spPr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3C67D5E-4366-4052-9F45-275F0A64495E}"/>
                </a:ext>
              </a:extLst>
            </p:cNvPr>
            <p:cNvSpPr/>
            <p:nvPr/>
          </p:nvSpPr>
          <p:spPr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9CC028-68BD-470A-B2AD-B7EDDFD6CEC7}"/>
                </a:ext>
              </a:extLst>
            </p:cNvPr>
            <p:cNvSpPr/>
            <p:nvPr/>
          </p:nvSpPr>
          <p:spPr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9F3DB62-C01A-4B92-A6B5-35ECBAD2FD63}"/>
                </a:ext>
              </a:extLst>
            </p:cNvPr>
            <p:cNvSpPr/>
            <p:nvPr/>
          </p:nvSpPr>
          <p:spPr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err="1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B7F1015-78A7-4033-887A-9978A77BA766}"/>
                </a:ext>
              </a:extLst>
            </p:cNvPr>
            <p:cNvSpPr/>
            <p:nvPr/>
          </p:nvSpPr>
          <p:spPr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0CDE275-7A87-4643-B69B-2D797FF89A37}"/>
                </a:ext>
              </a:extLst>
            </p:cNvPr>
            <p:cNvSpPr/>
            <p:nvPr/>
          </p:nvSpPr>
          <p:spPr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g</a:t>
              </a:r>
            </a:p>
          </p:txBody>
        </p:sp>
      </p:grpSp>
      <p:sp>
        <p:nvSpPr>
          <p:cNvPr id="81" name="Left Brace 80">
            <a:extLst>
              <a:ext uri="{FF2B5EF4-FFF2-40B4-BE49-F238E27FC236}">
                <a16:creationId xmlns:a16="http://schemas.microsoft.com/office/drawing/2014/main" id="{C0F7972D-9144-4BD6-9FD9-A90FB45F811D}"/>
              </a:ext>
            </a:extLst>
          </p:cNvPr>
          <p:cNvSpPr/>
          <p:nvPr/>
        </p:nvSpPr>
        <p:spPr>
          <a:xfrm rot="10800000">
            <a:off x="5055279" y="1424374"/>
            <a:ext cx="167814" cy="1119188"/>
          </a:xfrm>
          <a:prstGeom prst="leftBrace">
            <a:avLst>
              <a:gd name="adj1" fmla="val 52464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F9C9D2F1-D254-4752-9040-5FB8AD3D8A30}"/>
              </a:ext>
            </a:extLst>
          </p:cNvPr>
          <p:cNvSpPr/>
          <p:nvPr/>
        </p:nvSpPr>
        <p:spPr>
          <a:xfrm>
            <a:off x="6130536" y="1794766"/>
            <a:ext cx="362600" cy="37840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98CCDE-3FF5-4290-8FBA-35E644A6324A}"/>
              </a:ext>
            </a:extLst>
          </p:cNvPr>
          <p:cNvSpPr txBox="1"/>
          <p:nvPr/>
        </p:nvSpPr>
        <p:spPr>
          <a:xfrm>
            <a:off x="6640924" y="1747292"/>
            <a:ext cx="2295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[0,7764657876, -0,09763543, …]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89" name="Right Brace 88">
            <a:extLst>
              <a:ext uri="{FF2B5EF4-FFF2-40B4-BE49-F238E27FC236}">
                <a16:creationId xmlns:a16="http://schemas.microsoft.com/office/drawing/2014/main" id="{EA757DC4-1978-484C-A988-0AFEB07E202B}"/>
              </a:ext>
            </a:extLst>
          </p:cNvPr>
          <p:cNvSpPr/>
          <p:nvPr/>
        </p:nvSpPr>
        <p:spPr>
          <a:xfrm rot="5400000">
            <a:off x="7686358" y="1055605"/>
            <a:ext cx="99365" cy="1966912"/>
          </a:xfrm>
          <a:prstGeom prst="rightBrace">
            <a:avLst>
              <a:gd name="adj1" fmla="val 6552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366026-B98C-48FE-B0F1-D28D2AC2BDFE}"/>
              </a:ext>
            </a:extLst>
          </p:cNvPr>
          <p:cNvSpPr txBox="1"/>
          <p:nvPr/>
        </p:nvSpPr>
        <p:spPr>
          <a:xfrm>
            <a:off x="7228529" y="2059781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n dimensions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C08F01E-3D2E-4BE6-9328-13932A19F2CB}"/>
              </a:ext>
            </a:extLst>
          </p:cNvPr>
          <p:cNvSpPr txBox="1"/>
          <p:nvPr/>
        </p:nvSpPr>
        <p:spPr>
          <a:xfrm>
            <a:off x="5363837" y="183598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>
                <a:solidFill>
                  <a:schemeClr val="bg1"/>
                </a:solidFill>
              </a:rPr>
              <a:t>Магия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73DF93D7-DACA-46CA-BCC7-1CA82F227D66}"/>
              </a:ext>
            </a:extLst>
          </p:cNvPr>
          <p:cNvGrpSpPr/>
          <p:nvPr/>
        </p:nvGrpSpPr>
        <p:grpSpPr>
          <a:xfrm>
            <a:off x="3403691" y="1684639"/>
            <a:ext cx="1377029" cy="153162"/>
            <a:chOff x="3166681" y="1285875"/>
            <a:chExt cx="1377029" cy="153162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4C8DFC5-AE31-4FE8-AE9A-DDCEE89E1550}"/>
                </a:ext>
              </a:extLst>
            </p:cNvPr>
            <p:cNvSpPr/>
            <p:nvPr/>
          </p:nvSpPr>
          <p:spPr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D1F6618-0DCB-4253-B894-7FB2A731BF6E}"/>
                </a:ext>
              </a:extLst>
            </p:cNvPr>
            <p:cNvSpPr/>
            <p:nvPr/>
          </p:nvSpPr>
          <p:spPr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8F04E08-D2EB-41B2-A61D-43556B2ADDF8}"/>
                </a:ext>
              </a:extLst>
            </p:cNvPr>
            <p:cNvSpPr/>
            <p:nvPr/>
          </p:nvSpPr>
          <p:spPr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36344128-83A6-40E4-8555-7684A3FE70C1}"/>
                </a:ext>
              </a:extLst>
            </p:cNvPr>
            <p:cNvSpPr/>
            <p:nvPr/>
          </p:nvSpPr>
          <p:spPr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B6C7C3ED-0E0F-45D5-9776-F6005A511C85}"/>
                </a:ext>
              </a:extLst>
            </p:cNvPr>
            <p:cNvSpPr/>
            <p:nvPr/>
          </p:nvSpPr>
          <p:spPr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93C683C3-8528-459F-B538-F4E67D84874C}"/>
                </a:ext>
              </a:extLst>
            </p:cNvPr>
            <p:cNvSpPr/>
            <p:nvPr/>
          </p:nvSpPr>
          <p:spPr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B28A4FD-DCF9-4DF4-9A43-78A1EAD26B8C}"/>
                </a:ext>
              </a:extLst>
            </p:cNvPr>
            <p:cNvSpPr/>
            <p:nvPr/>
          </p:nvSpPr>
          <p:spPr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err="1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4D5793-F8EA-4F74-A4C9-40752FF1399C}"/>
                </a:ext>
              </a:extLst>
            </p:cNvPr>
            <p:cNvSpPr/>
            <p:nvPr/>
          </p:nvSpPr>
          <p:spPr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4C3A42E-4E59-4FA9-A5F2-6B0265A22B46}"/>
                </a:ext>
              </a:extLst>
            </p:cNvPr>
            <p:cNvSpPr/>
            <p:nvPr/>
          </p:nvSpPr>
          <p:spPr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B3108E6-5F0F-41D5-A7B8-1CD71D47AA4E}"/>
              </a:ext>
            </a:extLst>
          </p:cNvPr>
          <p:cNvGrpSpPr/>
          <p:nvPr/>
        </p:nvGrpSpPr>
        <p:grpSpPr>
          <a:xfrm>
            <a:off x="3403691" y="1944904"/>
            <a:ext cx="1377029" cy="153162"/>
            <a:chOff x="3166681" y="1285875"/>
            <a:chExt cx="1377029" cy="15316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91EA14B-0E7F-417F-B7DD-56B73D355F83}"/>
                </a:ext>
              </a:extLst>
            </p:cNvPr>
            <p:cNvSpPr/>
            <p:nvPr/>
          </p:nvSpPr>
          <p:spPr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8544EB7-D51F-4315-9FD5-DB4F41A59DC8}"/>
                </a:ext>
              </a:extLst>
            </p:cNvPr>
            <p:cNvSpPr/>
            <p:nvPr/>
          </p:nvSpPr>
          <p:spPr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DCF3E0C-16DD-4937-816B-7617B68618DD}"/>
                </a:ext>
              </a:extLst>
            </p:cNvPr>
            <p:cNvSpPr/>
            <p:nvPr/>
          </p:nvSpPr>
          <p:spPr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41BEB19-960C-4C19-AA02-C79E6C192858}"/>
                </a:ext>
              </a:extLst>
            </p:cNvPr>
            <p:cNvSpPr/>
            <p:nvPr/>
          </p:nvSpPr>
          <p:spPr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9E22E44-A3B4-445A-B892-DD22A4A25FD1}"/>
                </a:ext>
              </a:extLst>
            </p:cNvPr>
            <p:cNvSpPr/>
            <p:nvPr/>
          </p:nvSpPr>
          <p:spPr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30481AF-2D16-48E0-8B8E-29C5A95AEFE2}"/>
                </a:ext>
              </a:extLst>
            </p:cNvPr>
            <p:cNvSpPr/>
            <p:nvPr/>
          </p:nvSpPr>
          <p:spPr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DA09CCC-E8D5-453F-BC99-9135BE7A6BA4}"/>
                </a:ext>
              </a:extLst>
            </p:cNvPr>
            <p:cNvSpPr/>
            <p:nvPr/>
          </p:nvSpPr>
          <p:spPr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err="1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7CF3CA6-202A-4DA9-BB64-B801EF34281C}"/>
                </a:ext>
              </a:extLst>
            </p:cNvPr>
            <p:cNvSpPr/>
            <p:nvPr/>
          </p:nvSpPr>
          <p:spPr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0A60175-1F2F-4254-A3FF-35F77D84BAFD}"/>
                </a:ext>
              </a:extLst>
            </p:cNvPr>
            <p:cNvSpPr/>
            <p:nvPr/>
          </p:nvSpPr>
          <p:spPr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g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43F95CD-8043-4D6F-9677-0CD7E985CFDD}"/>
              </a:ext>
            </a:extLst>
          </p:cNvPr>
          <p:cNvGrpSpPr/>
          <p:nvPr/>
        </p:nvGrpSpPr>
        <p:grpSpPr>
          <a:xfrm>
            <a:off x="3403691" y="2205169"/>
            <a:ext cx="1377029" cy="153162"/>
            <a:chOff x="3166681" y="1285875"/>
            <a:chExt cx="1377029" cy="153162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349D1CBB-B72C-4FE4-B260-02D78AD6406B}"/>
                </a:ext>
              </a:extLst>
            </p:cNvPr>
            <p:cNvSpPr/>
            <p:nvPr/>
          </p:nvSpPr>
          <p:spPr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478D8A8-0454-4F0F-B392-6F0A9A3C7923}"/>
                </a:ext>
              </a:extLst>
            </p:cNvPr>
            <p:cNvSpPr/>
            <p:nvPr/>
          </p:nvSpPr>
          <p:spPr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4CB1A8CE-4601-4267-8268-FEE59D676FE2}"/>
                </a:ext>
              </a:extLst>
            </p:cNvPr>
            <p:cNvSpPr/>
            <p:nvPr/>
          </p:nvSpPr>
          <p:spPr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C69D752-C906-4DBE-8A3B-42C93084F9AC}"/>
                </a:ext>
              </a:extLst>
            </p:cNvPr>
            <p:cNvSpPr/>
            <p:nvPr/>
          </p:nvSpPr>
          <p:spPr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19D03C35-D891-4961-9036-B957A795792C}"/>
                </a:ext>
              </a:extLst>
            </p:cNvPr>
            <p:cNvSpPr/>
            <p:nvPr/>
          </p:nvSpPr>
          <p:spPr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349BFEC-FF0D-4886-B017-94DDE957BF30}"/>
                </a:ext>
              </a:extLst>
            </p:cNvPr>
            <p:cNvSpPr/>
            <p:nvPr/>
          </p:nvSpPr>
          <p:spPr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1458C51E-7679-4F7B-BACA-9CF193010779}"/>
                </a:ext>
              </a:extLst>
            </p:cNvPr>
            <p:cNvSpPr/>
            <p:nvPr/>
          </p:nvSpPr>
          <p:spPr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err="1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89605EBA-03AE-4A5F-ABAD-768721800243}"/>
                </a:ext>
              </a:extLst>
            </p:cNvPr>
            <p:cNvSpPr/>
            <p:nvPr/>
          </p:nvSpPr>
          <p:spPr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2FBE71-1415-41A3-A316-977E341C0385}"/>
                </a:ext>
              </a:extLst>
            </p:cNvPr>
            <p:cNvSpPr/>
            <p:nvPr/>
          </p:nvSpPr>
          <p:spPr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>
                  <a:solidFill>
                    <a:schemeClr val="bg1"/>
                  </a:solidFill>
                </a:rPr>
                <a:t>g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61EA29B-CA2D-4236-93C5-9EB49DA47ABE}"/>
              </a:ext>
            </a:extLst>
          </p:cNvPr>
          <p:cNvSpPr txBox="1"/>
          <p:nvPr/>
        </p:nvSpPr>
        <p:spPr>
          <a:xfrm>
            <a:off x="5918200" y="3048000"/>
            <a:ext cx="171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doc2vec</a:t>
            </a:r>
          </a:p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Deep Averaging Network</a:t>
            </a:r>
          </a:p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…</a:t>
            </a:r>
            <a:endParaRPr lang="ru-RU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7462368-DC56-435A-9BB4-D865018DB52A}"/>
              </a:ext>
            </a:extLst>
          </p:cNvPr>
          <p:cNvSpPr txBox="1"/>
          <p:nvPr/>
        </p:nvSpPr>
        <p:spPr>
          <a:xfrm>
            <a:off x="5918200" y="3668713"/>
            <a:ext cx="1346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BERT</a:t>
            </a:r>
          </a:p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USE – transformer</a:t>
            </a:r>
          </a:p>
          <a:p>
            <a:pPr algn="l"/>
            <a:r>
              <a:rPr lang="en-US" sz="1200">
                <a:solidFill>
                  <a:schemeClr val="bg1"/>
                </a:solidFill>
                <a:latin typeface="+mj-lt"/>
              </a:rPr>
              <a:t>…</a:t>
            </a:r>
            <a:endParaRPr lang="ru-RU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0" name="Left Brace 59">
            <a:extLst>
              <a:ext uri="{FF2B5EF4-FFF2-40B4-BE49-F238E27FC236}">
                <a16:creationId xmlns:a16="http://schemas.microsoft.com/office/drawing/2014/main" id="{9CF786FD-338B-4282-BCE9-6CDA1706F6AE}"/>
              </a:ext>
            </a:extLst>
          </p:cNvPr>
          <p:cNvSpPr/>
          <p:nvPr/>
        </p:nvSpPr>
        <p:spPr>
          <a:xfrm>
            <a:off x="5830787" y="3061357"/>
            <a:ext cx="87413" cy="590551"/>
          </a:xfrm>
          <a:prstGeom prst="leftBrace">
            <a:avLst>
              <a:gd name="adj1" fmla="val 45369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Left Brace 60">
            <a:extLst>
              <a:ext uri="{FF2B5EF4-FFF2-40B4-BE49-F238E27FC236}">
                <a16:creationId xmlns:a16="http://schemas.microsoft.com/office/drawing/2014/main" id="{D5AEFDBE-C25E-4715-8123-91AA37DF3F1A}"/>
              </a:ext>
            </a:extLst>
          </p:cNvPr>
          <p:cNvSpPr/>
          <p:nvPr/>
        </p:nvSpPr>
        <p:spPr>
          <a:xfrm>
            <a:off x="5830787" y="3707448"/>
            <a:ext cx="87413" cy="590551"/>
          </a:xfrm>
          <a:prstGeom prst="leftBrace">
            <a:avLst>
              <a:gd name="adj1" fmla="val 45369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9A46B6-C0E4-4E25-B8D2-7465AC644E9B}"/>
              </a:ext>
            </a:extLst>
          </p:cNvPr>
          <p:cNvCxnSpPr/>
          <p:nvPr/>
        </p:nvCxnSpPr>
        <p:spPr>
          <a:xfrm>
            <a:off x="4475825" y="3366156"/>
            <a:ext cx="12232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00834E9-BFFF-42DB-B264-C4D94EBA130B}"/>
              </a:ext>
            </a:extLst>
          </p:cNvPr>
          <p:cNvCxnSpPr/>
          <p:nvPr/>
        </p:nvCxnSpPr>
        <p:spPr>
          <a:xfrm>
            <a:off x="4475825" y="4009205"/>
            <a:ext cx="122320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B1A13B6-B27A-4A72-88B0-3ABBB8CB59D3}"/>
              </a:ext>
            </a:extLst>
          </p:cNvPr>
          <p:cNvSpPr txBox="1"/>
          <p:nvPr/>
        </p:nvSpPr>
        <p:spPr>
          <a:xfrm>
            <a:off x="5983582" y="4647364"/>
            <a:ext cx="2735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>
                <a:solidFill>
                  <a:schemeClr val="bg1"/>
                </a:solidFill>
                <a:latin typeface="+mj-lt"/>
                <a:hlinkClick r:id="rId2"/>
              </a:rPr>
              <a:t>BERT</a:t>
            </a:r>
            <a:r>
              <a:rPr lang="ru-RU" sz="1400">
                <a:solidFill>
                  <a:schemeClr val="bg1"/>
                </a:solidFill>
                <a:latin typeface="+mj-lt"/>
              </a:rPr>
              <a:t>, </a:t>
            </a:r>
            <a:r>
              <a:rPr lang="ru-RU" sz="1400" err="1">
                <a:solidFill>
                  <a:schemeClr val="bg1"/>
                </a:solidFill>
                <a:latin typeface="+mj-lt"/>
                <a:hlinkClick r:id="rId3"/>
              </a:rPr>
              <a:t>Энкодеры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029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Universal Sentence Encoder</a:t>
            </a:r>
            <a:endParaRPr lang="ru-R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FCD95-974D-47AE-BD25-5B62AE94B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83" y="1345870"/>
            <a:ext cx="5269034" cy="29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машинного обучения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1254046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err="1">
                <a:solidFill>
                  <a:schemeClr val="bg1"/>
                </a:solidFill>
                <a:latin typeface="+mj-lt"/>
              </a:rPr>
              <a:t>Верхнеуровневое</a:t>
            </a:r>
            <a:r>
              <a:rPr lang="ru-RU">
                <a:solidFill>
                  <a:schemeClr val="bg1"/>
                </a:solidFill>
                <a:latin typeface="+mj-lt"/>
              </a:rPr>
              <a:t> описание подхода: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46F17-6ECC-468F-B618-29337A3780DE}"/>
              </a:ext>
            </a:extLst>
          </p:cNvPr>
          <p:cNvSpPr txBox="1"/>
          <p:nvPr/>
        </p:nvSpPr>
        <p:spPr>
          <a:xfrm>
            <a:off x="829491" y="162337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Текст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99379-A993-44B0-A252-708A99D7DC5D}"/>
              </a:ext>
            </a:extLst>
          </p:cNvPr>
          <p:cNvSpPr txBox="1"/>
          <p:nvPr/>
        </p:nvSpPr>
        <p:spPr>
          <a:xfrm>
            <a:off x="2036392" y="162337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Вектор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C00E-11A6-4386-9BE0-89F6CBD9CBA6}"/>
              </a:ext>
            </a:extLst>
          </p:cNvPr>
          <p:cNvSpPr txBox="1"/>
          <p:nvPr/>
        </p:nvSpPr>
        <p:spPr>
          <a:xfrm>
            <a:off x="3397181" y="162337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accent6"/>
                </a:solidFill>
                <a:latin typeface="+mj-lt"/>
              </a:rPr>
              <a:t>Классификатор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5651F-6477-44CB-AAFA-15B2AE58CC89}"/>
              </a:ext>
            </a:extLst>
          </p:cNvPr>
          <p:cNvSpPr txBox="1"/>
          <p:nvPr/>
        </p:nvSpPr>
        <p:spPr>
          <a:xfrm>
            <a:off x="5557869" y="162337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Категория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5225-CC7D-4A80-B949-9894255333D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530324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BC366-0949-4C7A-8616-D391DAB45A5D}"/>
              </a:ext>
            </a:extLst>
          </p:cNvPr>
          <p:cNvCxnSpPr/>
          <p:nvPr/>
        </p:nvCxnSpPr>
        <p:spPr>
          <a:xfrm>
            <a:off x="2891113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EEA72-16BF-49E2-8B84-B7663F903BFB}"/>
              </a:ext>
            </a:extLst>
          </p:cNvPr>
          <p:cNvCxnSpPr/>
          <p:nvPr/>
        </p:nvCxnSpPr>
        <p:spPr>
          <a:xfrm>
            <a:off x="5051801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9E2C43-C8B3-4D2E-B805-8652DCDD1B20}"/>
              </a:ext>
            </a:extLst>
          </p:cNvPr>
          <p:cNvSpPr txBox="1"/>
          <p:nvPr/>
        </p:nvSpPr>
        <p:spPr>
          <a:xfrm>
            <a:off x="829491" y="2411050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accent6"/>
                </a:solidFill>
                <a:latin typeface="+mj-lt"/>
              </a:rPr>
              <a:t>Что такое классификатор в машинном обучении?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32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6A3DD-5F15-1742-B5CE-FACA68F824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25CBA4C3-BFDD-A245-9DA0-F3D2A281BE03}"/>
              </a:ext>
            </a:extLst>
          </p:cNvPr>
          <p:cNvSpPr txBox="1">
            <a:spLocks/>
          </p:cNvSpPr>
          <p:nvPr/>
        </p:nvSpPr>
        <p:spPr>
          <a:xfrm>
            <a:off x="762000" y="353094"/>
            <a:ext cx="1816100" cy="584775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>
                <a:solidFill>
                  <a:schemeClr val="bg1"/>
                </a:solidFill>
              </a:rPr>
              <a:t>Цель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2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2EF33-4427-E348-902F-452E74FEF7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34" y="353094"/>
            <a:ext cx="8494436" cy="441606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AB054D6-C4C4-AD44-83D3-B032765EE35F}"/>
              </a:ext>
            </a:extLst>
          </p:cNvPr>
          <p:cNvSpPr txBox="1">
            <a:spLocks/>
          </p:cNvSpPr>
          <p:nvPr/>
        </p:nvSpPr>
        <p:spPr>
          <a:xfrm>
            <a:off x="406400" y="353094"/>
            <a:ext cx="2844800" cy="584775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>
                <a:solidFill>
                  <a:schemeClr val="accent6"/>
                </a:solidFill>
              </a:rPr>
              <a:t>Правила</a:t>
            </a:r>
            <a:endParaRPr lang="en-US" sz="44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98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>
            <a:extLst>
              <a:ext uri="{FF2B5EF4-FFF2-40B4-BE49-F238E27FC236}">
                <a16:creationId xmlns:a16="http://schemas.microsoft.com/office/drawing/2014/main" id="{38EB1BB9-50EF-2D43-A792-44DC621DEFD9}"/>
              </a:ext>
            </a:extLst>
          </p:cNvPr>
          <p:cNvSpPr txBox="1">
            <a:spLocks/>
          </p:cNvSpPr>
          <p:nvPr/>
        </p:nvSpPr>
        <p:spPr>
          <a:xfrm>
            <a:off x="406400" y="137194"/>
            <a:ext cx="2844800" cy="584775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>
                <a:solidFill>
                  <a:schemeClr val="accent6"/>
                </a:solidFill>
              </a:rPr>
              <a:t>… не утка</a:t>
            </a:r>
            <a:endParaRPr lang="en-US" sz="4400">
              <a:solidFill>
                <a:schemeClr val="accent6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1C178A-64A0-4A8B-8D56-D45650837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561" y="1065542"/>
            <a:ext cx="6702444" cy="407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2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CC03E7-035E-D841-942A-03FCD17AF19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4E29484A-FA9A-4448-92EE-D5C304B8ED72}"/>
              </a:ext>
            </a:extLst>
          </p:cNvPr>
          <p:cNvSpPr txBox="1">
            <a:spLocks/>
          </p:cNvSpPr>
          <p:nvPr/>
        </p:nvSpPr>
        <p:spPr>
          <a:xfrm>
            <a:off x="191387" y="202019"/>
            <a:ext cx="4305300" cy="584775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>
                <a:solidFill>
                  <a:schemeClr val="bg1"/>
                </a:solidFill>
              </a:rPr>
              <a:t>Еще правило…</a:t>
            </a:r>
            <a:endParaRPr 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13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01D64F-299F-438E-ADC4-7E7D9AFD8128}"/>
              </a:ext>
            </a:extLst>
          </p:cNvPr>
          <p:cNvSpPr txBox="1"/>
          <p:nvPr/>
        </p:nvSpPr>
        <p:spPr>
          <a:xfrm>
            <a:off x="744583" y="1971585"/>
            <a:ext cx="45448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>
                <a:solidFill>
                  <a:schemeClr val="accent6"/>
                </a:solidFill>
                <a:latin typeface="+mj-lt"/>
              </a:rPr>
              <a:t>Примеры задач:</a:t>
            </a:r>
            <a:endParaRPr lang="en-US">
              <a:solidFill>
                <a:schemeClr val="accent6"/>
              </a:solidFill>
              <a:latin typeface="+mj-lt"/>
            </a:endParaRPr>
          </a:p>
          <a:p>
            <a:r>
              <a:rPr lang="ru-RU">
                <a:solidFill>
                  <a:schemeClr val="bg1"/>
                </a:solidFill>
                <a:latin typeface="+mj-lt"/>
              </a:rPr>
              <a:t>Найти в тексте ИНН и ОГРН </a:t>
            </a:r>
            <a:r>
              <a:rPr lang="ru-RU" err="1">
                <a:solidFill>
                  <a:schemeClr val="bg1"/>
                </a:solidFill>
                <a:latin typeface="+mj-lt"/>
              </a:rPr>
              <a:t>юрлица</a:t>
            </a:r>
            <a:endParaRPr lang="ru-RU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Найти в тексте название компании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Убрать все имена из корпуса в 9 млн текстов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4F02DE-6D7A-466C-9D16-1D03F402874D}"/>
              </a:ext>
            </a:extLst>
          </p:cNvPr>
          <p:cNvSpPr txBox="1"/>
          <p:nvPr/>
        </p:nvSpPr>
        <p:spPr>
          <a:xfrm>
            <a:off x="744583" y="1264698"/>
            <a:ext cx="825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Регулярное выражение – это шаблон, по которому мы ищем информацию в тексте</a:t>
            </a:r>
          </a:p>
        </p:txBody>
      </p:sp>
    </p:spTree>
    <p:extLst>
      <p:ext uri="{BB962C8B-B14F-4D97-AF65-F5344CB8AC3E}">
        <p14:creationId xmlns:p14="http://schemas.microsoft.com/office/powerpoint/2010/main" val="186214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833AFC-907A-E740-A7B3-F4247653C6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7795" y="0"/>
            <a:ext cx="9161795" cy="5143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2F6CA46-29C3-EA4D-8D1C-6B977F06CA0C}"/>
              </a:ext>
            </a:extLst>
          </p:cNvPr>
          <p:cNvSpPr txBox="1">
            <a:spLocks/>
          </p:cNvSpPr>
          <p:nvPr/>
        </p:nvSpPr>
        <p:spPr>
          <a:xfrm>
            <a:off x="4838700" y="4391694"/>
            <a:ext cx="4305300" cy="584775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>
                <a:solidFill>
                  <a:schemeClr val="bg1"/>
                </a:solidFill>
              </a:rPr>
              <a:t>… опять не утка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58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D00967D-C907-4D4C-9871-7FEB6419B55D}"/>
              </a:ext>
            </a:extLst>
          </p:cNvPr>
          <p:cNvGrpSpPr/>
          <p:nvPr/>
        </p:nvGrpSpPr>
        <p:grpSpPr>
          <a:xfrm>
            <a:off x="559992" y="692546"/>
            <a:ext cx="7860995" cy="4179183"/>
            <a:chOff x="38996" y="134542"/>
            <a:chExt cx="8710599" cy="463086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EB10AE4-5966-8B4F-9599-182BE90BF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478" y="394484"/>
              <a:ext cx="2734521" cy="142161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028B3B3-395C-5949-B550-F7E7B95AC9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478" r="6853" b="1373"/>
            <a:stretch/>
          </p:blipFill>
          <p:spPr>
            <a:xfrm>
              <a:off x="4933950" y="134542"/>
              <a:ext cx="3815645" cy="2146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89E443-F746-0842-AE67-A756F8927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9999"/>
            <a:stretch/>
          </p:blipFill>
          <p:spPr>
            <a:xfrm>
              <a:off x="4933950" y="2506990"/>
              <a:ext cx="3815644" cy="21463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29BE9CC-20D4-4F43-B9FA-403565BC9C29}"/>
                </a:ext>
              </a:extLst>
            </p:cNvPr>
            <p:cNvGrpSpPr/>
            <p:nvPr/>
          </p:nvGrpSpPr>
          <p:grpSpPr>
            <a:xfrm>
              <a:off x="787808" y="2280842"/>
              <a:ext cx="3035582" cy="2484562"/>
              <a:chOff x="300334" y="2168728"/>
              <a:chExt cx="3516681" cy="2878332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F9D0C97C-DF3E-D442-8D19-9D0DC93250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1833" t="5014" r="12667" b="5012"/>
              <a:stretch/>
            </p:blipFill>
            <p:spPr>
              <a:xfrm>
                <a:off x="300334" y="2926160"/>
                <a:ext cx="2321765" cy="2120900"/>
              </a:xfrm>
              <a:prstGeom prst="rect">
                <a:avLst/>
              </a:prstGeom>
            </p:spPr>
          </p:pic>
          <p:sp>
            <p:nvSpPr>
              <p:cNvPr id="8" name="Cloud 7">
                <a:extLst>
                  <a:ext uri="{FF2B5EF4-FFF2-40B4-BE49-F238E27FC236}">
                    <a16:creationId xmlns:a16="http://schemas.microsoft.com/office/drawing/2014/main" id="{4AABA06A-44E1-494C-9069-D8B80C9A93AB}"/>
                  </a:ext>
                </a:extLst>
              </p:cNvPr>
              <p:cNvSpPr/>
              <p:nvPr/>
            </p:nvSpPr>
            <p:spPr>
              <a:xfrm>
                <a:off x="1858982" y="2168728"/>
                <a:ext cx="1958033" cy="1199744"/>
              </a:xfrm>
              <a:prstGeom prst="cloud">
                <a:avLst/>
              </a:prstGeom>
              <a:solidFill>
                <a:srgbClr val="44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D8B6BDA3-4CC2-8048-90A6-4EB943488654}"/>
                  </a:ext>
                </a:extLst>
              </p:cNvPr>
              <p:cNvSpPr/>
              <p:nvPr/>
            </p:nvSpPr>
            <p:spPr>
              <a:xfrm rot="14388257">
                <a:off x="1826008" y="2779015"/>
                <a:ext cx="331317" cy="839390"/>
              </a:xfrm>
              <a:prstGeom prst="triangle">
                <a:avLst/>
              </a:prstGeom>
              <a:solidFill>
                <a:srgbClr val="44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ru-RU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2" name="Plus 11">
              <a:extLst>
                <a:ext uri="{FF2B5EF4-FFF2-40B4-BE49-F238E27FC236}">
                  <a16:creationId xmlns:a16="http://schemas.microsoft.com/office/drawing/2014/main" id="{7CEB4A07-A95B-664F-83B8-735079CF19E5}"/>
                </a:ext>
              </a:extLst>
            </p:cNvPr>
            <p:cNvSpPr/>
            <p:nvPr/>
          </p:nvSpPr>
          <p:spPr>
            <a:xfrm>
              <a:off x="4021184" y="820342"/>
              <a:ext cx="774700" cy="774700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3" name="Plus 12">
              <a:extLst>
                <a:ext uri="{FF2B5EF4-FFF2-40B4-BE49-F238E27FC236}">
                  <a16:creationId xmlns:a16="http://schemas.microsoft.com/office/drawing/2014/main" id="{8A071A50-6F5D-E449-A728-9732F39C877F}"/>
                </a:ext>
              </a:extLst>
            </p:cNvPr>
            <p:cNvSpPr/>
            <p:nvPr/>
          </p:nvSpPr>
          <p:spPr>
            <a:xfrm>
              <a:off x="38996" y="3462679"/>
              <a:ext cx="774700" cy="774700"/>
            </a:xfrm>
            <a:prstGeom prst="mathPlus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4" name="Equal 13">
              <a:extLst>
                <a:ext uri="{FF2B5EF4-FFF2-40B4-BE49-F238E27FC236}">
                  <a16:creationId xmlns:a16="http://schemas.microsoft.com/office/drawing/2014/main" id="{02843730-0A3C-1144-84BE-808D8639B944}"/>
                </a:ext>
              </a:extLst>
            </p:cNvPr>
            <p:cNvSpPr/>
            <p:nvPr/>
          </p:nvSpPr>
          <p:spPr>
            <a:xfrm>
              <a:off x="3982534" y="3316455"/>
              <a:ext cx="792272" cy="772945"/>
            </a:xfrm>
            <a:prstGeom prst="mathEqual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5" name="Title 2">
              <a:extLst>
                <a:ext uri="{FF2B5EF4-FFF2-40B4-BE49-F238E27FC236}">
                  <a16:creationId xmlns:a16="http://schemas.microsoft.com/office/drawing/2014/main" id="{424E3A2E-E622-3049-BCCB-E02CE49D681D}"/>
                </a:ext>
              </a:extLst>
            </p:cNvPr>
            <p:cNvSpPr txBox="1">
              <a:spLocks/>
            </p:cNvSpPr>
            <p:nvPr/>
          </p:nvSpPr>
          <p:spPr>
            <a:xfrm>
              <a:off x="1512934" y="2490822"/>
              <a:ext cx="2895600" cy="561306"/>
            </a:xfrm>
            <a:prstGeom prst="rect">
              <a:avLst/>
            </a:prstGeom>
          </p:spPr>
          <p:txBody>
            <a:bodyPr/>
            <a:lstStyle>
              <a:lvl1pPr algn="ctr" defTabSz="182880" rtl="0" eaLnBrk="1" latinLnBrk="0" hangingPunct="1">
                <a:spcBef>
                  <a:spcPct val="0"/>
                </a:spcBef>
                <a:buNone/>
                <a:defRPr lang="en-US" sz="2800" kern="1200" cap="none" baseline="0" dirty="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ru-RU">
                  <a:solidFill>
                    <a:schemeClr val="bg1"/>
                  </a:solidFill>
                </a:rPr>
                <a:t>Кря-кря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9B06838-6C23-B141-B40D-0F44F47FBDA7}"/>
              </a:ext>
            </a:extLst>
          </p:cNvPr>
          <p:cNvSpPr txBox="1">
            <a:spLocks/>
          </p:cNvSpPr>
          <p:nvPr/>
        </p:nvSpPr>
        <p:spPr>
          <a:xfrm>
            <a:off x="663435" y="81678"/>
            <a:ext cx="7891272" cy="457200"/>
          </a:xfrm>
          <a:prstGeom prst="rect">
            <a:avLst/>
          </a:prstGeom>
        </p:spPr>
        <p:txBody>
          <a:bodyPr/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</a:rPr>
              <a:t>Комбинированные правила намного лучше</a:t>
            </a:r>
          </a:p>
        </p:txBody>
      </p:sp>
    </p:spTree>
    <p:extLst>
      <p:ext uri="{BB962C8B-B14F-4D97-AF65-F5344CB8AC3E}">
        <p14:creationId xmlns:p14="http://schemas.microsoft.com/office/powerpoint/2010/main" val="42685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D1CF-52F8-4378-A2FC-2F7F5427A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Машинное обучение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E7EED-9F7F-4110-87CB-76BDC4190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Что нужно?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E370D54-3C5E-4BD2-94D4-BF5119F4A0BD}"/>
              </a:ext>
            </a:extLst>
          </p:cNvPr>
          <p:cNvSpPr/>
          <p:nvPr/>
        </p:nvSpPr>
        <p:spPr>
          <a:xfrm>
            <a:off x="2307937" y="112455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2993C24-B671-4BD8-9F4F-42E30EF2ED90}"/>
              </a:ext>
            </a:extLst>
          </p:cNvPr>
          <p:cNvSpPr/>
          <p:nvPr/>
        </p:nvSpPr>
        <p:spPr>
          <a:xfrm>
            <a:off x="3086737" y="243630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4D045F8-F06E-44A2-B822-CC95244D29D6}"/>
              </a:ext>
            </a:extLst>
          </p:cNvPr>
          <p:cNvSpPr/>
          <p:nvPr/>
        </p:nvSpPr>
        <p:spPr>
          <a:xfrm>
            <a:off x="4016737" y="112455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EF7C4-5AEA-43B9-9850-36F679A2EA74}"/>
              </a:ext>
            </a:extLst>
          </p:cNvPr>
          <p:cNvSpPr txBox="1"/>
          <p:nvPr/>
        </p:nvSpPr>
        <p:spPr>
          <a:xfrm rot="19854644">
            <a:off x="2790506" y="1833031"/>
            <a:ext cx="112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Данные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605769-98F4-4C94-A6D8-663D937151C2}"/>
              </a:ext>
            </a:extLst>
          </p:cNvPr>
          <p:cNvSpPr txBox="1"/>
          <p:nvPr/>
        </p:nvSpPr>
        <p:spPr>
          <a:xfrm rot="2249807">
            <a:off x="5041967" y="1896788"/>
            <a:ext cx="112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Признаки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91263A-1936-4A59-AD02-B054899F727D}"/>
              </a:ext>
            </a:extLst>
          </p:cNvPr>
          <p:cNvSpPr txBox="1"/>
          <p:nvPr/>
        </p:nvSpPr>
        <p:spPr>
          <a:xfrm>
            <a:off x="3714598" y="3667929"/>
            <a:ext cx="126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Алгоритмы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8EA366-0CA6-453B-A976-82AFB51011E2}"/>
              </a:ext>
            </a:extLst>
          </p:cNvPr>
          <p:cNvSpPr txBox="1"/>
          <p:nvPr/>
        </p:nvSpPr>
        <p:spPr>
          <a:xfrm>
            <a:off x="3984014" y="1783800"/>
            <a:ext cx="90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Data Science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A40785-F903-46B7-8A5A-658998126CED}"/>
              </a:ext>
            </a:extLst>
          </p:cNvPr>
          <p:cNvSpPr txBox="1"/>
          <p:nvPr/>
        </p:nvSpPr>
        <p:spPr>
          <a:xfrm>
            <a:off x="3295091" y="2817132"/>
            <a:ext cx="90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+mj-lt"/>
              </a:rPr>
              <a:t>Data Mining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1B3AAC-AD4D-4607-A783-A334F497D23D}"/>
              </a:ext>
            </a:extLst>
          </p:cNvPr>
          <p:cNvSpPr txBox="1"/>
          <p:nvPr/>
        </p:nvSpPr>
        <p:spPr>
          <a:xfrm>
            <a:off x="4430569" y="2929269"/>
            <a:ext cx="1205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  <a:latin typeface="+mj-lt"/>
              </a:rPr>
              <a:t>Classical Programming</a:t>
            </a:r>
            <a:endParaRPr lang="ru-RU" sz="14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4BB58-151F-45AD-9040-F0A2C59CF4DD}"/>
              </a:ext>
            </a:extLst>
          </p:cNvPr>
          <p:cNvSpPr txBox="1"/>
          <p:nvPr/>
        </p:nvSpPr>
        <p:spPr>
          <a:xfrm>
            <a:off x="714273" y="1666412"/>
            <a:ext cx="147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>
                <a:solidFill>
                  <a:schemeClr val="accent6"/>
                </a:solidFill>
                <a:latin typeface="+mj-lt"/>
              </a:rPr>
              <a:t>Что подаем на вход?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423BB-0B79-49ED-B449-AF53F2087C00}"/>
              </a:ext>
            </a:extLst>
          </p:cNvPr>
          <p:cNvSpPr txBox="1"/>
          <p:nvPr/>
        </p:nvSpPr>
        <p:spPr>
          <a:xfrm>
            <a:off x="6623381" y="1666411"/>
            <a:ext cx="168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>
                <a:solidFill>
                  <a:schemeClr val="accent6"/>
                </a:solidFill>
                <a:latin typeface="+mj-lt"/>
              </a:rPr>
              <a:t>Какие признаки рассчитываем?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1639AA-680D-4398-B9A9-BA1C6DC880CB}"/>
              </a:ext>
            </a:extLst>
          </p:cNvPr>
          <p:cNvSpPr txBox="1"/>
          <p:nvPr/>
        </p:nvSpPr>
        <p:spPr>
          <a:xfrm>
            <a:off x="5393381" y="4284881"/>
            <a:ext cx="168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>
                <a:solidFill>
                  <a:schemeClr val="accent6"/>
                </a:solidFill>
                <a:latin typeface="+mj-lt"/>
              </a:rPr>
              <a:t>Какие алгоритмы применяем?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F94133-F357-42B6-B4EE-B9859BB10C7E}"/>
              </a:ext>
            </a:extLst>
          </p:cNvPr>
          <p:cNvSpPr txBox="1"/>
          <p:nvPr/>
        </p:nvSpPr>
        <p:spPr>
          <a:xfrm>
            <a:off x="4141692" y="2548156"/>
            <a:ext cx="66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>
                <a:solidFill>
                  <a:schemeClr val="accent6"/>
                </a:solidFill>
                <a:latin typeface="+mj-lt"/>
              </a:rPr>
              <a:t>ML</a:t>
            </a:r>
            <a:endParaRPr lang="ru-RU" sz="2400" b="1">
              <a:solidFill>
                <a:schemeClr val="accent6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60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4D1CF-52F8-4378-A2FC-2F7F5427A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6518"/>
            <a:ext cx="7886700" cy="457200"/>
          </a:xfrm>
        </p:spPr>
        <p:txBody>
          <a:bodyPr>
            <a:normAutofit fontScale="90000"/>
          </a:bodyPr>
          <a:lstStyle/>
          <a:p>
            <a:r>
              <a:rPr lang="ru-RU"/>
              <a:t>Алгоритмы машинного обучения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BB7BDD-DC39-4DA0-B901-262AE542B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601" y="683999"/>
            <a:ext cx="3808800" cy="424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F7C3EB4-29A9-4473-ACCE-33720C9B3E84}"/>
              </a:ext>
            </a:extLst>
          </p:cNvPr>
          <p:cNvCxnSpPr>
            <a:cxnSpLocks/>
          </p:cNvCxnSpPr>
          <p:nvPr/>
        </p:nvCxnSpPr>
        <p:spPr>
          <a:xfrm flipH="1">
            <a:off x="5545154" y="6145194"/>
            <a:ext cx="33099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3F7E5C6-DE9E-4AE3-B961-4308AF1BF1DF}"/>
              </a:ext>
            </a:extLst>
          </p:cNvPr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Как оценить результаты</a:t>
            </a:r>
            <a: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b="1" dirty="0">
              <a:solidFill>
                <a:srgbClr val="FFCC3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8139DD-33E4-4D20-A7A5-1434259DEF0D}"/>
              </a:ext>
            </a:extLst>
          </p:cNvPr>
          <p:cNvGraphicFramePr>
            <a:graphicFrameLocks noGrp="1"/>
          </p:cNvGraphicFramePr>
          <p:nvPr/>
        </p:nvGraphicFramePr>
        <p:xfrm>
          <a:off x="5367454" y="1696586"/>
          <a:ext cx="3486958" cy="152045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2615">
                  <a:extLst>
                    <a:ext uri="{9D8B030D-6E8A-4147-A177-3AD203B41FA5}">
                      <a16:colId xmlns:a16="http://schemas.microsoft.com/office/drawing/2014/main" val="1263160973"/>
                    </a:ext>
                  </a:extLst>
                </a:gridCol>
                <a:gridCol w="1576966">
                  <a:extLst>
                    <a:ext uri="{9D8B030D-6E8A-4147-A177-3AD203B41FA5}">
                      <a16:colId xmlns:a16="http://schemas.microsoft.com/office/drawing/2014/main" val="1113196783"/>
                    </a:ext>
                  </a:extLst>
                </a:gridCol>
                <a:gridCol w="1557377">
                  <a:extLst>
                    <a:ext uri="{9D8B030D-6E8A-4147-A177-3AD203B41FA5}">
                      <a16:colId xmlns:a16="http://schemas.microsoft.com/office/drawing/2014/main" val="2730943396"/>
                    </a:ext>
                  </a:extLst>
                </a:gridCol>
              </a:tblGrid>
              <a:tr h="374683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32311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true positives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false positives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8684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false negatives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true negatives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0483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FB1C85-430E-4C17-BE13-25DD5B1E035C}"/>
              </a:ext>
            </a:extLst>
          </p:cNvPr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i="1" dirty="0">
                <a:solidFill>
                  <a:srgbClr val="FFCC32"/>
                </a:solidFill>
              </a:rPr>
              <a:t>Данные экспертов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2D2E7-59A4-4363-8991-445B0987714F}"/>
              </a:ext>
            </a:extLst>
          </p:cNvPr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400" i="1" dirty="0">
                <a:solidFill>
                  <a:srgbClr val="FFCC32"/>
                </a:solidFill>
              </a:rPr>
              <a:t>Предсказание</a:t>
            </a:r>
            <a:br>
              <a:rPr lang="ru-RU" sz="1400" i="1" dirty="0">
                <a:solidFill>
                  <a:srgbClr val="FFCC32"/>
                </a:solidFill>
              </a:rPr>
            </a:br>
            <a:r>
              <a:rPr lang="ru-RU" sz="1400" i="1" dirty="0">
                <a:solidFill>
                  <a:srgbClr val="FFCC32"/>
                </a:solidFill>
              </a:rPr>
              <a:t>системы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BBA70F-3D29-4D3B-AEC6-224FCF4A60E0}"/>
              </a:ext>
            </a:extLst>
          </p:cNvPr>
          <p:cNvGrpSpPr/>
          <p:nvPr/>
        </p:nvGrpSpPr>
        <p:grpSpPr>
          <a:xfrm>
            <a:off x="1193512" y="1429754"/>
            <a:ext cx="2640018" cy="632011"/>
            <a:chOff x="1222198" y="1429754"/>
            <a:chExt cx="2640018" cy="63201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E1C4EF-9509-4970-8180-B951084D0DDA}"/>
                </a:ext>
              </a:extLst>
            </p:cNvPr>
            <p:cNvSpPr txBox="1"/>
            <p:nvPr/>
          </p:nvSpPr>
          <p:spPr>
            <a:xfrm>
              <a:off x="1893023" y="1429754"/>
              <a:ext cx="1298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true positives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BA565F-84C8-4A54-97C5-6AE3574FA5D0}"/>
                </a:ext>
              </a:extLst>
            </p:cNvPr>
            <p:cNvSpPr txBox="1"/>
            <p:nvPr/>
          </p:nvSpPr>
          <p:spPr>
            <a:xfrm>
              <a:off x="1222198" y="1723211"/>
              <a:ext cx="2640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true positives + false positives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F721B8-D961-412E-853E-269FD233234E}"/>
                </a:ext>
              </a:extLst>
            </p:cNvPr>
            <p:cNvCxnSpPr>
              <a:cxnSpLocks/>
            </p:cNvCxnSpPr>
            <p:nvPr/>
          </p:nvCxnSpPr>
          <p:spPr>
            <a:xfrm>
              <a:off x="1295114" y="1775249"/>
              <a:ext cx="2494186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135389D-5FD0-49FC-9A1A-917A0BEDDFBD}"/>
              </a:ext>
            </a:extLst>
          </p:cNvPr>
          <p:cNvGrpSpPr/>
          <p:nvPr/>
        </p:nvGrpSpPr>
        <p:grpSpPr>
          <a:xfrm>
            <a:off x="998284" y="2562810"/>
            <a:ext cx="2694905" cy="632011"/>
            <a:chOff x="1179560" y="2562810"/>
            <a:chExt cx="2694905" cy="6320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A2CBD6-4C7E-481D-9B35-FB637024C98B}"/>
                </a:ext>
              </a:extLst>
            </p:cNvPr>
            <p:cNvSpPr txBox="1"/>
            <p:nvPr/>
          </p:nvSpPr>
          <p:spPr>
            <a:xfrm>
              <a:off x="1877828" y="2562810"/>
              <a:ext cx="1298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true positives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479A10-97AC-44B8-88F9-FFD5FCC22BB1}"/>
                </a:ext>
              </a:extLst>
            </p:cNvPr>
            <p:cNvSpPr txBox="1"/>
            <p:nvPr/>
          </p:nvSpPr>
          <p:spPr>
            <a:xfrm>
              <a:off x="1179560" y="2856267"/>
              <a:ext cx="26949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true positives + false negatives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85919C-4DAA-4767-922D-CB2A4A773FBC}"/>
                </a:ext>
              </a:extLst>
            </p:cNvPr>
            <p:cNvCxnSpPr/>
            <p:nvPr/>
          </p:nvCxnSpPr>
          <p:spPr>
            <a:xfrm>
              <a:off x="1193512" y="2915739"/>
              <a:ext cx="2667000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073C64-A6A9-44CA-81DE-3D5FA80600B5}"/>
              </a:ext>
            </a:extLst>
          </p:cNvPr>
          <p:cNvGrpSpPr/>
          <p:nvPr/>
        </p:nvGrpSpPr>
        <p:grpSpPr>
          <a:xfrm>
            <a:off x="1193512" y="3698084"/>
            <a:ext cx="5400709" cy="632009"/>
            <a:chOff x="1374008" y="3698084"/>
            <a:chExt cx="5400709" cy="63200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68AF35-E10C-4C24-A926-D1E864FFE967}"/>
                </a:ext>
              </a:extLst>
            </p:cNvPr>
            <p:cNvSpPr txBox="1"/>
            <p:nvPr/>
          </p:nvSpPr>
          <p:spPr>
            <a:xfrm>
              <a:off x="2743100" y="3698084"/>
              <a:ext cx="2662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true positives + true negatives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D31C6-EBDE-4161-A05F-9B6DE2677D4D}"/>
                </a:ext>
              </a:extLst>
            </p:cNvPr>
            <p:cNvSpPr txBox="1"/>
            <p:nvPr/>
          </p:nvSpPr>
          <p:spPr>
            <a:xfrm>
              <a:off x="1374008" y="3991539"/>
              <a:ext cx="5400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true positives + false positives + true negatives + false negatives</a:t>
              </a:r>
              <a:endParaRPr lang="ru-RU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BD4A5A3-6218-415D-A234-362BF8ACD8C6}"/>
                </a:ext>
              </a:extLst>
            </p:cNvPr>
            <p:cNvCxnSpPr>
              <a:cxnSpLocks/>
            </p:cNvCxnSpPr>
            <p:nvPr/>
          </p:nvCxnSpPr>
          <p:spPr>
            <a:xfrm>
              <a:off x="1476128" y="4043042"/>
              <a:ext cx="5196468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A3E3AF-8DC2-4D22-9971-AF0380AFD6F4}"/>
              </a:ext>
            </a:extLst>
          </p:cNvPr>
          <p:cNvSpPr txBox="1"/>
          <p:nvPr/>
        </p:nvSpPr>
        <p:spPr>
          <a:xfrm>
            <a:off x="189966" y="3873765"/>
            <a:ext cx="10686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FFCC32"/>
                </a:solidFill>
              </a:rPr>
              <a:t>Accuracy</a:t>
            </a:r>
            <a:r>
              <a:rPr lang="en-US" sz="1600" dirty="0">
                <a:solidFill>
                  <a:schemeClr val="bg1"/>
                </a:solidFill>
              </a:rPr>
              <a:t> =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ADC99-C588-4ED1-9F9A-322D883925A8}"/>
              </a:ext>
            </a:extLst>
          </p:cNvPr>
          <p:cNvSpPr txBox="1"/>
          <p:nvPr/>
        </p:nvSpPr>
        <p:spPr>
          <a:xfrm>
            <a:off x="194474" y="2744485"/>
            <a:ext cx="80381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FFCC32"/>
                </a:solidFill>
              </a:rPr>
              <a:t>Recall</a:t>
            </a:r>
            <a:r>
              <a:rPr lang="en-US" sz="1600" dirty="0">
                <a:solidFill>
                  <a:schemeClr val="bg1"/>
                </a:solidFill>
              </a:rPr>
              <a:t> =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72CED0-317F-4DA4-B32E-BA22CB618E42}"/>
              </a:ext>
            </a:extLst>
          </p:cNvPr>
          <p:cNvSpPr txBox="1"/>
          <p:nvPr/>
        </p:nvSpPr>
        <p:spPr>
          <a:xfrm>
            <a:off x="195736" y="1605972"/>
            <a:ext cx="10629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600" b="1" dirty="0">
                <a:solidFill>
                  <a:srgbClr val="FFCC32"/>
                </a:solidFill>
              </a:rPr>
              <a:t>Precision</a:t>
            </a:r>
            <a:r>
              <a:rPr lang="en-US" sz="1600" dirty="0">
                <a:solidFill>
                  <a:schemeClr val="bg1"/>
                </a:solidFill>
              </a:rPr>
              <a:t> =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35" name="Овал 65">
            <a:extLst>
              <a:ext uri="{FF2B5EF4-FFF2-40B4-BE49-F238E27FC236}">
                <a16:creationId xmlns:a16="http://schemas.microsoft.com/office/drawing/2014/main" id="{8E7FF131-5E05-4F5C-A70D-641F15B5853B}"/>
              </a:ext>
            </a:extLst>
          </p:cNvPr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Овал 66">
            <a:extLst>
              <a:ext uri="{FF2B5EF4-FFF2-40B4-BE49-F238E27FC236}">
                <a16:creationId xmlns:a16="http://schemas.microsoft.com/office/drawing/2014/main" id="{571ED805-BD7A-4F8E-924F-F303BB6224D6}"/>
              </a:ext>
            </a:extLst>
          </p:cNvPr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Овал 66">
            <a:extLst>
              <a:ext uri="{FF2B5EF4-FFF2-40B4-BE49-F238E27FC236}">
                <a16:creationId xmlns:a16="http://schemas.microsoft.com/office/drawing/2014/main" id="{638E9505-8635-4567-8E9E-80371E894376}"/>
              </a:ext>
            </a:extLst>
          </p:cNvPr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Овал 66">
            <a:extLst>
              <a:ext uri="{FF2B5EF4-FFF2-40B4-BE49-F238E27FC236}">
                <a16:creationId xmlns:a16="http://schemas.microsoft.com/office/drawing/2014/main" id="{E415769C-F89E-42BF-9A44-E730AC330410}"/>
              </a:ext>
            </a:extLst>
          </p:cNvPr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C8EA2F-9EDF-445C-B672-4AA643901C07}"/>
              </a:ext>
            </a:extLst>
          </p:cNvPr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sz="2000" dirty="0">
                <a:solidFill>
                  <a:srgbClr val="A0D6F2"/>
                </a:solidFill>
                <a:latin typeface="+mj-lt"/>
              </a:rPr>
              <a:t>Метрики качества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9E27A0-3B5B-448C-A38D-AC1AA9A36E95}"/>
              </a:ext>
            </a:extLst>
          </p:cNvPr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ru-RU" sz="1200" i="1" dirty="0">
                <a:solidFill>
                  <a:schemeClr val="bg1"/>
                </a:solidFill>
              </a:rPr>
              <a:t>Предсказываем</a:t>
            </a:r>
            <a:br>
              <a:rPr lang="ru-RU" sz="1200" i="1" dirty="0">
                <a:solidFill>
                  <a:schemeClr val="bg1"/>
                </a:solidFill>
              </a:rPr>
            </a:br>
            <a:r>
              <a:rPr lang="ru-RU" sz="1200" i="1" dirty="0">
                <a:solidFill>
                  <a:schemeClr val="bg1"/>
                </a:solidFill>
              </a:rPr>
              <a:t>класс «1»</a:t>
            </a:r>
          </a:p>
        </p:txBody>
      </p:sp>
    </p:spTree>
    <p:extLst>
      <p:ext uri="{BB962C8B-B14F-4D97-AF65-F5344CB8AC3E}">
        <p14:creationId xmlns:p14="http://schemas.microsoft.com/office/powerpoint/2010/main" val="3377780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F7C3EB4-29A9-4473-ACCE-33720C9B3E84}"/>
              </a:ext>
            </a:extLst>
          </p:cNvPr>
          <p:cNvCxnSpPr>
            <a:cxnSpLocks/>
          </p:cNvCxnSpPr>
          <p:nvPr/>
        </p:nvCxnSpPr>
        <p:spPr>
          <a:xfrm flipH="1">
            <a:off x="5545154" y="6145194"/>
            <a:ext cx="33099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13F7E5C6-DE9E-4AE3-B961-4308AF1BF1DF}"/>
              </a:ext>
            </a:extLst>
          </p:cNvPr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u-RU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Как оценить результаты</a:t>
            </a:r>
            <a:r>
              <a:rPr lang="en-US" sz="28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ru-RU" sz="2800" b="1" dirty="0">
              <a:solidFill>
                <a:srgbClr val="FFCC3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F8139DD-33E4-4D20-A7A5-1434259DEF0D}"/>
              </a:ext>
            </a:extLst>
          </p:cNvPr>
          <p:cNvGraphicFramePr>
            <a:graphicFrameLocks noGrp="1"/>
          </p:cNvGraphicFramePr>
          <p:nvPr/>
        </p:nvGraphicFramePr>
        <p:xfrm>
          <a:off x="5367454" y="1696586"/>
          <a:ext cx="3486958" cy="152045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52615">
                  <a:extLst>
                    <a:ext uri="{9D8B030D-6E8A-4147-A177-3AD203B41FA5}">
                      <a16:colId xmlns:a16="http://schemas.microsoft.com/office/drawing/2014/main" val="1263160973"/>
                    </a:ext>
                  </a:extLst>
                </a:gridCol>
                <a:gridCol w="1576966">
                  <a:extLst>
                    <a:ext uri="{9D8B030D-6E8A-4147-A177-3AD203B41FA5}">
                      <a16:colId xmlns:a16="http://schemas.microsoft.com/office/drawing/2014/main" val="1113196783"/>
                    </a:ext>
                  </a:extLst>
                </a:gridCol>
                <a:gridCol w="1557377">
                  <a:extLst>
                    <a:ext uri="{9D8B030D-6E8A-4147-A177-3AD203B41FA5}">
                      <a16:colId xmlns:a16="http://schemas.microsoft.com/office/drawing/2014/main" val="2730943396"/>
                    </a:ext>
                  </a:extLst>
                </a:gridCol>
              </a:tblGrid>
              <a:tr h="374683">
                <a:tc>
                  <a:txBody>
                    <a:bodyPr/>
                    <a:lstStyle/>
                    <a:p>
                      <a:pPr algn="ctr"/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66232311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b="1" dirty="0">
                          <a:solidFill>
                            <a:srgbClr val="FFCC32"/>
                          </a:solidFill>
                        </a:rPr>
                        <a:t>0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8938684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solidFill>
                            <a:srgbClr val="FFCC32"/>
                          </a:solidFill>
                        </a:rPr>
                        <a:t>1</a:t>
                      </a:r>
                      <a:endParaRPr lang="ru-RU" sz="2000" b="1" dirty="0">
                        <a:solidFill>
                          <a:srgbClr val="FFCC32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</a:rPr>
                        <a:t>125</a:t>
                      </a:r>
                      <a:endParaRPr lang="ru-RU" sz="1600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A0D6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0483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2FB1C85-430E-4C17-BE13-25DD5B1E035C}"/>
              </a:ext>
            </a:extLst>
          </p:cNvPr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i="1" dirty="0">
                <a:solidFill>
                  <a:srgbClr val="FFCC32"/>
                </a:solidFill>
              </a:rPr>
              <a:t>Данные экспертов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2D2E7-59A4-4363-8991-445B0987714F}"/>
              </a:ext>
            </a:extLst>
          </p:cNvPr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1400" i="1" dirty="0">
                <a:solidFill>
                  <a:srgbClr val="FFCC32"/>
                </a:solidFill>
              </a:rPr>
              <a:t>Предсказание</a:t>
            </a:r>
            <a:br>
              <a:rPr lang="ru-RU" sz="1400" i="1" dirty="0">
                <a:solidFill>
                  <a:srgbClr val="FFCC32"/>
                </a:solidFill>
              </a:rPr>
            </a:br>
            <a:r>
              <a:rPr lang="ru-RU" sz="1400" i="1" dirty="0">
                <a:solidFill>
                  <a:srgbClr val="FFCC32"/>
                </a:solidFill>
              </a:rPr>
              <a:t>системы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98B295A-1069-49C1-A58C-0049EBA82FA0}"/>
              </a:ext>
            </a:extLst>
          </p:cNvPr>
          <p:cNvGrpSpPr/>
          <p:nvPr/>
        </p:nvGrpSpPr>
        <p:grpSpPr>
          <a:xfrm>
            <a:off x="1806644" y="1463095"/>
            <a:ext cx="873957" cy="629448"/>
            <a:chOff x="1818439" y="1463095"/>
            <a:chExt cx="873957" cy="62944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E1C4EF-9509-4970-8180-B951084D0DDA}"/>
                </a:ext>
              </a:extLst>
            </p:cNvPr>
            <p:cNvSpPr txBox="1"/>
            <p:nvPr/>
          </p:nvSpPr>
          <p:spPr>
            <a:xfrm>
              <a:off x="2104574" y="14630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BA565F-84C8-4A54-97C5-6AE3574FA5D0}"/>
                </a:ext>
              </a:extLst>
            </p:cNvPr>
            <p:cNvSpPr txBox="1"/>
            <p:nvPr/>
          </p:nvSpPr>
          <p:spPr>
            <a:xfrm>
              <a:off x="1818439" y="172321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 + 125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F721B8-D961-412E-853E-269FD233234E}"/>
                </a:ext>
              </a:extLst>
            </p:cNvPr>
            <p:cNvCxnSpPr>
              <a:cxnSpLocks/>
            </p:cNvCxnSpPr>
            <p:nvPr/>
          </p:nvCxnSpPr>
          <p:spPr>
            <a:xfrm>
              <a:off x="1852353" y="1775249"/>
              <a:ext cx="806128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E729E45-6953-419E-8D1E-6CA01B838457}"/>
              </a:ext>
            </a:extLst>
          </p:cNvPr>
          <p:cNvGrpSpPr/>
          <p:nvPr/>
        </p:nvGrpSpPr>
        <p:grpSpPr>
          <a:xfrm>
            <a:off x="1549056" y="2615202"/>
            <a:ext cx="639919" cy="610397"/>
            <a:chOff x="1297707" y="2615202"/>
            <a:chExt cx="639919" cy="6103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A2CBD6-4C7E-481D-9B35-FB637024C98B}"/>
                </a:ext>
              </a:extLst>
            </p:cNvPr>
            <p:cNvSpPr txBox="1"/>
            <p:nvPr/>
          </p:nvSpPr>
          <p:spPr>
            <a:xfrm>
              <a:off x="1466823" y="26152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479A10-97AC-44B8-88F9-FFD5FCC22BB1}"/>
                </a:ext>
              </a:extLst>
            </p:cNvPr>
            <p:cNvSpPr txBox="1"/>
            <p:nvPr/>
          </p:nvSpPr>
          <p:spPr>
            <a:xfrm>
              <a:off x="1297707" y="2856267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0 + 1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385919C-4DAA-4767-922D-CB2A4A773FBC}"/>
                </a:ext>
              </a:extLst>
            </p:cNvPr>
            <p:cNvCxnSpPr>
              <a:cxnSpLocks/>
            </p:cNvCxnSpPr>
            <p:nvPr/>
          </p:nvCxnSpPr>
          <p:spPr>
            <a:xfrm>
              <a:off x="1323355" y="2915739"/>
              <a:ext cx="588623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0ED139-7543-4BE9-88EC-01209AA079FB}"/>
              </a:ext>
            </a:extLst>
          </p:cNvPr>
          <p:cNvGrpSpPr/>
          <p:nvPr/>
        </p:nvGrpSpPr>
        <p:grpSpPr>
          <a:xfrm>
            <a:off x="1757939" y="3726727"/>
            <a:ext cx="1901483" cy="662787"/>
            <a:chOff x="1293814" y="3726727"/>
            <a:chExt cx="1901483" cy="6627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568AF35-E10C-4C24-A926-D1E864FFE967}"/>
                </a:ext>
              </a:extLst>
            </p:cNvPr>
            <p:cNvSpPr txBox="1"/>
            <p:nvPr/>
          </p:nvSpPr>
          <p:spPr>
            <a:xfrm>
              <a:off x="1749067" y="3726727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0 + </a:t>
              </a:r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ru-RU" dirty="0">
                  <a:solidFill>
                    <a:schemeClr val="bg1"/>
                  </a:solidFill>
                </a:rPr>
                <a:t>125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56D31C6-EBDE-4161-A05F-9B6DE2677D4D}"/>
                </a:ext>
              </a:extLst>
            </p:cNvPr>
            <p:cNvSpPr txBox="1"/>
            <p:nvPr/>
          </p:nvSpPr>
          <p:spPr>
            <a:xfrm>
              <a:off x="1293814" y="4020182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</a:rPr>
                <a:t>0 + </a:t>
              </a:r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ru-RU" dirty="0">
                  <a:solidFill>
                    <a:schemeClr val="bg1"/>
                  </a:solidFill>
                </a:rPr>
                <a:t>25 + </a:t>
              </a:r>
              <a:r>
                <a:rPr lang="en-US" dirty="0">
                  <a:solidFill>
                    <a:schemeClr val="bg1"/>
                  </a:solidFill>
                </a:rPr>
                <a:t>1</a:t>
              </a:r>
              <a:r>
                <a:rPr lang="ru-RU" dirty="0">
                  <a:solidFill>
                    <a:schemeClr val="bg1"/>
                  </a:solidFill>
                </a:rPr>
                <a:t>125 + </a:t>
              </a:r>
              <a:r>
                <a:rPr lang="en-US" dirty="0">
                  <a:solidFill>
                    <a:schemeClr val="bg1"/>
                  </a:solidFill>
                </a:rPr>
                <a:t>1</a:t>
              </a:r>
              <a:endParaRPr lang="ru-RU" dirty="0">
                <a:solidFill>
                  <a:schemeClr val="bg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BD4A5A3-6218-415D-A234-362BF8ACD8C6}"/>
                </a:ext>
              </a:extLst>
            </p:cNvPr>
            <p:cNvCxnSpPr>
              <a:cxnSpLocks/>
            </p:cNvCxnSpPr>
            <p:nvPr/>
          </p:nvCxnSpPr>
          <p:spPr>
            <a:xfrm>
              <a:off x="1379242" y="4048825"/>
              <a:ext cx="1720467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A3E3AF-8DC2-4D22-9971-AF0380AFD6F4}"/>
              </a:ext>
            </a:extLst>
          </p:cNvPr>
          <p:cNvSpPr txBox="1"/>
          <p:nvPr/>
        </p:nvSpPr>
        <p:spPr>
          <a:xfrm>
            <a:off x="651675" y="3858376"/>
            <a:ext cx="11820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Accuracy =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5ADC99-C588-4ED1-9F9A-322D883925A8}"/>
              </a:ext>
            </a:extLst>
          </p:cNvPr>
          <p:cNvSpPr txBox="1"/>
          <p:nvPr/>
        </p:nvSpPr>
        <p:spPr>
          <a:xfrm>
            <a:off x="656183" y="2729096"/>
            <a:ext cx="892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Recall =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72CED0-317F-4DA4-B32E-BA22CB618E42}"/>
              </a:ext>
            </a:extLst>
          </p:cNvPr>
          <p:cNvSpPr txBox="1"/>
          <p:nvPr/>
        </p:nvSpPr>
        <p:spPr>
          <a:xfrm>
            <a:off x="657445" y="1590583"/>
            <a:ext cx="11889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Precision =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5" name="Овал 65">
            <a:extLst>
              <a:ext uri="{FF2B5EF4-FFF2-40B4-BE49-F238E27FC236}">
                <a16:creationId xmlns:a16="http://schemas.microsoft.com/office/drawing/2014/main" id="{8E7FF131-5E05-4F5C-A70D-641F15B5853B}"/>
              </a:ext>
            </a:extLst>
          </p:cNvPr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6" name="Овал 66">
            <a:extLst>
              <a:ext uri="{FF2B5EF4-FFF2-40B4-BE49-F238E27FC236}">
                <a16:creationId xmlns:a16="http://schemas.microsoft.com/office/drawing/2014/main" id="{571ED805-BD7A-4F8E-924F-F303BB6224D6}"/>
              </a:ext>
            </a:extLst>
          </p:cNvPr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7" name="Овал 66">
            <a:extLst>
              <a:ext uri="{FF2B5EF4-FFF2-40B4-BE49-F238E27FC236}">
                <a16:creationId xmlns:a16="http://schemas.microsoft.com/office/drawing/2014/main" id="{638E9505-8635-4567-8E9E-80371E894376}"/>
              </a:ext>
            </a:extLst>
          </p:cNvPr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38" name="Овал 66">
            <a:extLst>
              <a:ext uri="{FF2B5EF4-FFF2-40B4-BE49-F238E27FC236}">
                <a16:creationId xmlns:a16="http://schemas.microsoft.com/office/drawing/2014/main" id="{E415769C-F89E-42BF-9A44-E730AC330410}"/>
              </a:ext>
            </a:extLst>
          </p:cNvPr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350" b="0" i="0" u="none" strike="noStrike" kern="1200" cap="none" spc="0" normalizeH="0" baseline="0" noProof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6" name="Graphic 25" descr="Warning">
            <a:extLst>
              <a:ext uri="{FF2B5EF4-FFF2-40B4-BE49-F238E27FC236}">
                <a16:creationId xmlns:a16="http://schemas.microsoft.com/office/drawing/2014/main" id="{FDBCCA9E-FD88-4086-A021-99B7E45A4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28938" y="89475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3E12A-947D-4A90-AE01-029BA6A6E5EC}"/>
              </a:ext>
            </a:extLst>
          </p:cNvPr>
          <p:cNvSpPr txBox="1"/>
          <p:nvPr/>
        </p:nvSpPr>
        <p:spPr>
          <a:xfrm>
            <a:off x="3583631" y="3848770"/>
            <a:ext cx="68800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=</a:t>
            </a:r>
            <a:r>
              <a:rPr lang="ru-RU" sz="2000" dirty="0"/>
              <a:t> </a:t>
            </a:r>
            <a:r>
              <a:rPr lang="en-US" sz="2000" b="1" dirty="0">
                <a:solidFill>
                  <a:srgbClr val="FFCC32"/>
                </a:solidFill>
              </a:rPr>
              <a:t>0</a:t>
            </a:r>
            <a:r>
              <a:rPr lang="ru-RU" sz="2000" b="1" dirty="0">
                <a:solidFill>
                  <a:srgbClr val="FFCC32"/>
                </a:solidFill>
              </a:rPr>
              <a:t>,</a:t>
            </a:r>
            <a:r>
              <a:rPr lang="en-US" sz="2000" b="1" dirty="0">
                <a:solidFill>
                  <a:srgbClr val="FFCC32"/>
                </a:solidFill>
              </a:rPr>
              <a:t>9</a:t>
            </a:r>
            <a:endParaRPr lang="ru-RU" sz="2000" b="1" dirty="0">
              <a:solidFill>
                <a:srgbClr val="FFCC3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8FB82-1C4A-47FC-BBA8-FAB421FB2427}"/>
              </a:ext>
            </a:extLst>
          </p:cNvPr>
          <p:cNvCxnSpPr>
            <a:cxnSpLocks/>
          </p:cNvCxnSpPr>
          <p:nvPr/>
        </p:nvCxnSpPr>
        <p:spPr>
          <a:xfrm flipV="1">
            <a:off x="6522720" y="3307080"/>
            <a:ext cx="0" cy="419647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2584847-A006-4F4A-9D6E-A8C12866CD4F}"/>
              </a:ext>
            </a:extLst>
          </p:cNvPr>
          <p:cNvSpPr txBox="1"/>
          <p:nvPr/>
        </p:nvSpPr>
        <p:spPr>
          <a:xfrm>
            <a:off x="4865858" y="3781432"/>
            <a:ext cx="33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Система не может предсказать</a:t>
            </a:r>
            <a:br>
              <a:rPr lang="ru-RU" sz="1400" dirty="0">
                <a:solidFill>
                  <a:schemeClr val="bg1"/>
                </a:solidFill>
              </a:rPr>
            </a:br>
            <a:r>
              <a:rPr lang="ru-RU" sz="1400" dirty="0">
                <a:solidFill>
                  <a:schemeClr val="bg1"/>
                </a:solidFill>
              </a:rPr>
              <a:t>класс «1», но точность всё равно высокая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835DAA5-1C1C-4252-92A5-3B4FEF15D0FE}"/>
              </a:ext>
            </a:extLst>
          </p:cNvPr>
          <p:cNvCxnSpPr>
            <a:cxnSpLocks/>
          </p:cNvCxnSpPr>
          <p:nvPr/>
        </p:nvCxnSpPr>
        <p:spPr>
          <a:xfrm flipH="1">
            <a:off x="4399613" y="4043042"/>
            <a:ext cx="466245" cy="0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3458D8F-1C02-40B8-A37E-D7F3F27AEFE5}"/>
              </a:ext>
            </a:extLst>
          </p:cNvPr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ru-RU" sz="2000" dirty="0">
                <a:solidFill>
                  <a:srgbClr val="A0D6F2"/>
                </a:solidFill>
                <a:latin typeface="+mj-lt"/>
              </a:rPr>
              <a:t>Accuracy paradox</a:t>
            </a:r>
            <a:endParaRPr lang="ru-RU" altLang="ru-RU" sz="2000" dirty="0">
              <a:solidFill>
                <a:srgbClr val="A0D6F2"/>
              </a:solidFill>
              <a:latin typeface="+mj-lt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2E720C-7190-4E39-9EC7-CE3F15274A7A}"/>
              </a:ext>
            </a:extLst>
          </p:cNvPr>
          <p:cNvSpPr txBox="1"/>
          <p:nvPr/>
        </p:nvSpPr>
        <p:spPr>
          <a:xfrm>
            <a:off x="2185113" y="2715684"/>
            <a:ext cx="4812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sz="2000" b="1" dirty="0">
                <a:solidFill>
                  <a:srgbClr val="FFCC32"/>
                </a:solidFill>
              </a:rPr>
              <a:t>0</a:t>
            </a:r>
            <a:endParaRPr lang="ru-RU" b="1" dirty="0">
              <a:solidFill>
                <a:srgbClr val="FFCC3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D6470C-AB67-47BE-88BE-6705E3B05817}"/>
              </a:ext>
            </a:extLst>
          </p:cNvPr>
          <p:cNvSpPr txBox="1"/>
          <p:nvPr/>
        </p:nvSpPr>
        <p:spPr>
          <a:xfrm>
            <a:off x="2653100" y="1559805"/>
            <a:ext cx="4812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= </a:t>
            </a:r>
            <a:r>
              <a:rPr lang="en-US" sz="2000" b="1" dirty="0">
                <a:solidFill>
                  <a:srgbClr val="FFCC32"/>
                </a:solidFill>
              </a:rPr>
              <a:t>0</a:t>
            </a:r>
            <a:endParaRPr lang="ru-RU" b="1" dirty="0">
              <a:solidFill>
                <a:srgbClr val="FFCC32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A38989-924C-49FF-9195-EAB35C5948FD}"/>
              </a:ext>
            </a:extLst>
          </p:cNvPr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/>
            <a:r>
              <a:rPr lang="ru-RU" sz="1200" i="1" dirty="0">
                <a:solidFill>
                  <a:schemeClr val="bg1"/>
                </a:solidFill>
              </a:rPr>
              <a:t>Предсказываем</a:t>
            </a:r>
            <a:br>
              <a:rPr lang="ru-RU" sz="1200" i="1" dirty="0">
                <a:solidFill>
                  <a:schemeClr val="bg1"/>
                </a:solidFill>
              </a:rPr>
            </a:br>
            <a:r>
              <a:rPr lang="ru-RU" sz="1200" i="1" dirty="0">
                <a:solidFill>
                  <a:schemeClr val="bg1"/>
                </a:solidFill>
              </a:rPr>
              <a:t>класс «1»</a:t>
            </a:r>
          </a:p>
        </p:txBody>
      </p:sp>
    </p:spTree>
    <p:extLst>
      <p:ext uri="{BB962C8B-B14F-4D97-AF65-F5344CB8AC3E}">
        <p14:creationId xmlns:p14="http://schemas.microsoft.com/office/powerpoint/2010/main" val="1755624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машинного обучения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err="1">
                <a:solidFill>
                  <a:schemeClr val="bg1"/>
                </a:solidFill>
                <a:latin typeface="+mj-lt"/>
              </a:rPr>
              <a:t>Верхнеуровневое</a:t>
            </a:r>
            <a:r>
              <a:rPr lang="ru-RU">
                <a:solidFill>
                  <a:schemeClr val="bg1"/>
                </a:solidFill>
                <a:latin typeface="+mj-lt"/>
              </a:rPr>
              <a:t> описание подхода: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046F17-6ECC-468F-B618-29337A3780DE}"/>
              </a:ext>
            </a:extLst>
          </p:cNvPr>
          <p:cNvSpPr txBox="1"/>
          <p:nvPr/>
        </p:nvSpPr>
        <p:spPr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Текст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99379-A993-44B0-A252-708A99D7DC5D}"/>
              </a:ext>
            </a:extLst>
          </p:cNvPr>
          <p:cNvSpPr txBox="1"/>
          <p:nvPr/>
        </p:nvSpPr>
        <p:spPr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Вектор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5DC00E-11A6-4386-9BE0-89F6CBD9CBA6}"/>
              </a:ext>
            </a:extLst>
          </p:cNvPr>
          <p:cNvSpPr txBox="1"/>
          <p:nvPr/>
        </p:nvSpPr>
        <p:spPr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accent6"/>
                </a:solidFill>
                <a:latin typeface="+mj-lt"/>
              </a:rPr>
              <a:t>Классификатор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95651F-6477-44CB-AAFA-15B2AE58CC89}"/>
              </a:ext>
            </a:extLst>
          </p:cNvPr>
          <p:cNvSpPr txBox="1"/>
          <p:nvPr/>
        </p:nvSpPr>
        <p:spPr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Категория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AEC5225-CC7D-4A80-B949-9894255333D6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3CBC366-0949-4C7A-8616-D391DAB45A5D}"/>
              </a:ext>
            </a:extLst>
          </p:cNvPr>
          <p:cNvCxnSpPr/>
          <p:nvPr/>
        </p:nvCxnSpPr>
        <p:spPr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4EEA72-16BF-49E2-8B84-B7663F903BFB}"/>
              </a:ext>
            </a:extLst>
          </p:cNvPr>
          <p:cNvCxnSpPr/>
          <p:nvPr/>
        </p:nvCxnSpPr>
        <p:spPr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9E2C43-C8B3-4D2E-B805-8652DCDD1B20}"/>
              </a:ext>
            </a:extLst>
          </p:cNvPr>
          <p:cNvSpPr txBox="1"/>
          <p:nvPr/>
        </p:nvSpPr>
        <p:spPr>
          <a:xfrm>
            <a:off x="5304835" y="2363119"/>
            <a:ext cx="218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accent6"/>
                </a:solidFill>
                <a:latin typeface="+mj-lt"/>
              </a:rPr>
              <a:t>Начинайте с линейных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Naïve Bayes</a:t>
            </a:r>
          </a:p>
          <a:p>
            <a:pPr algn="l"/>
            <a:r>
              <a:rPr lang="en-US" sz="1600">
                <a:solidFill>
                  <a:schemeClr val="bg1"/>
                </a:solidFill>
                <a:latin typeface="+mj-lt"/>
              </a:rPr>
              <a:t>Support Vector Machine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F5357-E769-4D42-8E4C-83C82939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92" y="2429204"/>
            <a:ext cx="4441372" cy="13853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0956A7-AA07-4DA7-9988-45FFC675D1FD}"/>
              </a:ext>
            </a:extLst>
          </p:cNvPr>
          <p:cNvSpPr txBox="1"/>
          <p:nvPr/>
        </p:nvSpPr>
        <p:spPr>
          <a:xfrm>
            <a:off x="829491" y="3825348"/>
            <a:ext cx="4738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200">
                <a:solidFill>
                  <a:schemeClr val="bg1"/>
                </a:solidFill>
                <a:latin typeface="+mj-lt"/>
              </a:rPr>
              <a:t>Чтобы повысить точность – увеличивайте порог уверенности модели, </a:t>
            </a:r>
            <a:br>
              <a:rPr lang="ru-RU" sz="1200">
                <a:solidFill>
                  <a:schemeClr val="bg1"/>
                </a:solidFill>
                <a:latin typeface="+mj-lt"/>
              </a:rPr>
            </a:br>
            <a:r>
              <a:rPr lang="ru-RU" sz="1200">
                <a:solidFill>
                  <a:schemeClr val="bg1"/>
                </a:solidFill>
                <a:latin typeface="+mj-lt"/>
              </a:rPr>
              <a:t>что текст принадлежит данной категории 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(cutoff):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  <a:latin typeface="+mj-lt"/>
              </a:rPr>
              <a:t>Класс 0: 51%, класс 1: 49%. – Ненадежный результат.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ru-RU" sz="1200">
                <a:solidFill>
                  <a:schemeClr val="bg1"/>
                </a:solidFill>
                <a:latin typeface="+mj-lt"/>
              </a:rPr>
              <a:t>Класс 0: 80%, класс 1: 20%. – Вероятность ошибки меньше.</a:t>
            </a:r>
          </a:p>
        </p:txBody>
      </p:sp>
    </p:spTree>
    <p:extLst>
      <p:ext uri="{BB962C8B-B14F-4D97-AF65-F5344CB8AC3E}">
        <p14:creationId xmlns:p14="http://schemas.microsoft.com/office/powerpoint/2010/main" val="42748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С помощью правил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1FFED-D2CA-466D-A38F-834DA01D1B29}"/>
              </a:ext>
            </a:extLst>
          </p:cNvPr>
          <p:cNvSpPr txBox="1"/>
          <p:nvPr/>
        </p:nvSpPr>
        <p:spPr>
          <a:xfrm>
            <a:off x="844550" y="1189038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Правила – не просто ключевые слова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6834B6-6EB8-417C-934D-2BFE96BD97B8}"/>
              </a:ext>
            </a:extLst>
          </p:cNvPr>
          <p:cNvCxnSpPr>
            <a:cxnSpLocks/>
          </p:cNvCxnSpPr>
          <p:nvPr/>
        </p:nvCxnSpPr>
        <p:spPr>
          <a:xfrm>
            <a:off x="3777418" y="2751679"/>
            <a:ext cx="0" cy="171223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Open quotation mark">
            <a:extLst>
              <a:ext uri="{FF2B5EF4-FFF2-40B4-BE49-F238E27FC236}">
                <a16:creationId xmlns:a16="http://schemas.microsoft.com/office/drawing/2014/main" id="{19414743-4B46-42A7-B36D-FB741DCE0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56" y="1870243"/>
            <a:ext cx="914400" cy="914400"/>
          </a:xfrm>
          <a:prstGeom prst="rect">
            <a:avLst/>
          </a:prstGeom>
        </p:spPr>
      </p:pic>
      <p:pic>
        <p:nvPicPr>
          <p:cNvPr id="9" name="Graphic 8" descr="Closed quotation mark">
            <a:extLst>
              <a:ext uri="{FF2B5EF4-FFF2-40B4-BE49-F238E27FC236}">
                <a16:creationId xmlns:a16="http://schemas.microsoft.com/office/drawing/2014/main" id="{590C8614-31E6-4A3C-8933-EA01802A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1859488"/>
            <a:ext cx="914400" cy="914400"/>
          </a:xfrm>
          <a:prstGeom prst="rect">
            <a:avLst/>
          </a:prstGeom>
        </p:spPr>
      </p:pic>
      <p:pic>
        <p:nvPicPr>
          <p:cNvPr id="10" name="Graphic 9" descr="Smiling face with no fill">
            <a:extLst>
              <a:ext uri="{FF2B5EF4-FFF2-40B4-BE49-F238E27FC236}">
                <a16:creationId xmlns:a16="http://schemas.microsoft.com/office/drawing/2014/main" id="{61FD3FA6-67A3-4311-BC6F-5B58652E9C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76301" y="1935983"/>
            <a:ext cx="1649148" cy="1649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Open quotation mark">
            <a:extLst>
              <a:ext uri="{FF2B5EF4-FFF2-40B4-BE49-F238E27FC236}">
                <a16:creationId xmlns:a16="http://schemas.microsoft.com/office/drawing/2014/main" id="{AD0F2BA8-7206-4291-97CA-DF4D88D49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8156" y="2697839"/>
            <a:ext cx="914400" cy="914400"/>
          </a:xfrm>
          <a:prstGeom prst="rect">
            <a:avLst/>
          </a:prstGeom>
        </p:spPr>
      </p:pic>
      <p:pic>
        <p:nvPicPr>
          <p:cNvPr id="12" name="Graphic 11" descr="Closed quotation mark">
            <a:extLst>
              <a:ext uri="{FF2B5EF4-FFF2-40B4-BE49-F238E27FC236}">
                <a16:creationId xmlns:a16="http://schemas.microsoft.com/office/drawing/2014/main" id="{D5F650E5-27B9-4D59-BDC0-0BB335B79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2000" y="2701629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333DDC-87D4-4185-8E86-46C65A3EB70E}"/>
              </a:ext>
            </a:extLst>
          </p:cNvPr>
          <p:cNvCxnSpPr>
            <a:cxnSpLocks/>
          </p:cNvCxnSpPr>
          <p:nvPr/>
        </p:nvCxnSpPr>
        <p:spPr>
          <a:xfrm flipV="1">
            <a:off x="5543541" y="3158830"/>
            <a:ext cx="912865" cy="1"/>
          </a:xfrm>
          <a:prstGeom prst="straightConnector1">
            <a:avLst/>
          </a:prstGeom>
          <a:ln w="6032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AB5F2A-183B-4E9D-AE2C-03AE30EFBD7D}"/>
              </a:ext>
            </a:extLst>
          </p:cNvPr>
          <p:cNvCxnSpPr>
            <a:cxnSpLocks/>
          </p:cNvCxnSpPr>
          <p:nvPr/>
        </p:nvCxnSpPr>
        <p:spPr>
          <a:xfrm flipV="1">
            <a:off x="5543540" y="2316689"/>
            <a:ext cx="912865" cy="1"/>
          </a:xfrm>
          <a:prstGeom prst="straightConnector1">
            <a:avLst/>
          </a:prstGeom>
          <a:ln w="6032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No sign">
            <a:extLst>
              <a:ext uri="{FF2B5EF4-FFF2-40B4-BE49-F238E27FC236}">
                <a16:creationId xmlns:a16="http://schemas.microsoft.com/office/drawing/2014/main" id="{8AC87F6A-E827-4FCD-8E5B-2BDB6EE182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83080" y="2864982"/>
            <a:ext cx="587696" cy="5876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365B20-8B5A-4251-97EA-CB5017D01DF9}"/>
              </a:ext>
            </a:extLst>
          </p:cNvPr>
          <p:cNvSpPr txBox="1"/>
          <p:nvPr/>
        </p:nvSpPr>
        <p:spPr>
          <a:xfrm>
            <a:off x="681089" y="2128343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>
                <a:solidFill>
                  <a:schemeClr val="bg1"/>
                </a:solidFill>
              </a:rPr>
              <a:t>Очень </a:t>
            </a:r>
            <a:r>
              <a:rPr lang="ru-RU" sz="2000">
                <a:solidFill>
                  <a:schemeClr val="bg1"/>
                </a:solidFill>
                <a:highlight>
                  <a:srgbClr val="71C569"/>
                </a:highlight>
              </a:rPr>
              <a:t>удобный</a:t>
            </a:r>
            <a:r>
              <a:rPr lang="ru-RU" sz="2000">
                <a:solidFill>
                  <a:schemeClr val="bg1"/>
                </a:solidFill>
              </a:rPr>
              <a:t> </a:t>
            </a:r>
            <a:r>
              <a:rPr lang="ru-RU" sz="2000" u="sng">
                <a:solidFill>
                  <a:schemeClr val="bg1"/>
                </a:solidFill>
              </a:rPr>
              <a:t>интерфейс</a:t>
            </a:r>
            <a:r>
              <a:rPr lang="de-DE" sz="2000">
                <a:solidFill>
                  <a:schemeClr val="bg1"/>
                </a:solidFill>
              </a:rPr>
              <a:t>!</a:t>
            </a: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255039-0F54-4603-B30D-5464E9FA7A51}"/>
              </a:ext>
            </a:extLst>
          </p:cNvPr>
          <p:cNvSpPr/>
          <p:nvPr/>
        </p:nvSpPr>
        <p:spPr>
          <a:xfrm>
            <a:off x="2116075" y="1964293"/>
            <a:ext cx="1217676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000" b="1">
                <a:solidFill>
                  <a:schemeClr val="accent1"/>
                </a:solidFill>
                <a:latin typeface="AvenirNextforSAS" panose="020B0503020202020204" pitchFamily="34" charset="0"/>
              </a:rPr>
              <a:t>Ключевое слово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DAE01D1-BABB-493D-BA80-08CCE56935D5}"/>
              </a:ext>
            </a:extLst>
          </p:cNvPr>
          <p:cNvCxnSpPr>
            <a:cxnSpLocks/>
          </p:cNvCxnSpPr>
          <p:nvPr/>
        </p:nvCxnSpPr>
        <p:spPr>
          <a:xfrm>
            <a:off x="1365251" y="2749719"/>
            <a:ext cx="2411779" cy="991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9548E5-66C8-4D3B-AF63-E7B0FE928166}"/>
              </a:ext>
            </a:extLst>
          </p:cNvPr>
          <p:cNvCxnSpPr>
            <a:cxnSpLocks/>
          </p:cNvCxnSpPr>
          <p:nvPr/>
        </p:nvCxnSpPr>
        <p:spPr>
          <a:xfrm>
            <a:off x="1366005" y="2764379"/>
            <a:ext cx="0" cy="914173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51D80CA-6024-4159-AECF-3219ADC85CA5}"/>
              </a:ext>
            </a:extLst>
          </p:cNvPr>
          <p:cNvSpPr txBox="1"/>
          <p:nvPr/>
        </p:nvSpPr>
        <p:spPr>
          <a:xfrm>
            <a:off x="1461371" y="2880298"/>
            <a:ext cx="38913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ru-RU" sz="2000" u="sng">
                <a:solidFill>
                  <a:schemeClr val="bg1"/>
                </a:solidFill>
                <a:ea typeface="+mn-lt"/>
                <a:cs typeface="+mn-lt"/>
              </a:rPr>
              <a:t>Интерфейс</a:t>
            </a:r>
            <a:r>
              <a:rPr lang="ru-RU" sz="2000">
                <a:solidFill>
                  <a:schemeClr val="bg1"/>
                </a:solidFill>
              </a:rPr>
              <a:t> в </a:t>
            </a:r>
            <a:r>
              <a:rPr lang="ru-RU" sz="2000">
                <a:solidFill>
                  <a:schemeClr val="bg1"/>
                </a:solidFill>
                <a:highlight>
                  <a:srgbClr val="F76D6D"/>
                </a:highlight>
              </a:rPr>
              <a:t>старой версии</a:t>
            </a:r>
            <a:endParaRPr lang="ru-RU" sz="2000">
              <a:solidFill>
                <a:schemeClr val="bg1"/>
              </a:solidFill>
            </a:endParaRPr>
          </a:p>
          <a:p>
            <a:r>
              <a:rPr lang="ru-RU" sz="2000">
                <a:solidFill>
                  <a:schemeClr val="bg1"/>
                </a:solidFill>
              </a:rPr>
              <a:t>сайта </a:t>
            </a:r>
            <a:r>
              <a:rPr lang="ru-RU" sz="2000">
                <a:solidFill>
                  <a:schemeClr val="bg1"/>
                </a:solidFill>
                <a:highlight>
                  <a:srgbClr val="F76D6D"/>
                </a:highlight>
              </a:rPr>
              <a:t>был</a:t>
            </a:r>
            <a:r>
              <a:rPr lang="ru-RU" sz="2000">
                <a:solidFill>
                  <a:schemeClr val="bg1"/>
                </a:solidFill>
              </a:rPr>
              <a:t> очень </a:t>
            </a:r>
            <a:r>
              <a:rPr lang="ru-RU" sz="2000">
                <a:solidFill>
                  <a:schemeClr val="bg1"/>
                </a:solidFill>
                <a:highlight>
                  <a:srgbClr val="71C569"/>
                </a:highlight>
              </a:rPr>
              <a:t>удобный</a:t>
            </a:r>
            <a:r>
              <a:rPr lang="ru-RU" sz="2000">
                <a:solidFill>
                  <a:schemeClr val="bg1"/>
                </a:solidFill>
              </a:rPr>
              <a:t>!</a:t>
            </a:r>
            <a:endParaRPr lang="ru-RU" sz="20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6C82346-122D-4A25-BD43-E80150E44CB0}"/>
              </a:ext>
            </a:extLst>
          </p:cNvPr>
          <p:cNvCxnSpPr>
            <a:cxnSpLocks/>
          </p:cNvCxnSpPr>
          <p:nvPr/>
        </p:nvCxnSpPr>
        <p:spPr>
          <a:xfrm flipV="1">
            <a:off x="1365252" y="3681582"/>
            <a:ext cx="1038979" cy="1587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69BB0C8-19DB-4F45-9C86-924162EC3336}"/>
              </a:ext>
            </a:extLst>
          </p:cNvPr>
          <p:cNvSpPr/>
          <p:nvPr/>
        </p:nvSpPr>
        <p:spPr>
          <a:xfrm>
            <a:off x="3242080" y="3551792"/>
            <a:ext cx="1261580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000" b="1">
                <a:solidFill>
                  <a:schemeClr val="accent1"/>
                </a:solidFill>
                <a:latin typeface="AvenirNextforSAS" panose="020B0503020202020204" pitchFamily="34" charset="0"/>
              </a:rPr>
              <a:t>Ключевое слово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4712474-FBEE-40CA-B859-A83BF8CD6E49}"/>
              </a:ext>
            </a:extLst>
          </p:cNvPr>
          <p:cNvCxnSpPr>
            <a:cxnSpLocks/>
          </p:cNvCxnSpPr>
          <p:nvPr/>
        </p:nvCxnSpPr>
        <p:spPr>
          <a:xfrm flipH="1" flipV="1">
            <a:off x="2404231" y="3548231"/>
            <a:ext cx="2421" cy="141287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C91B392-72E6-4C7B-BEE4-2425371FDE2B}"/>
              </a:ext>
            </a:extLst>
          </p:cNvPr>
          <p:cNvSpPr/>
          <p:nvPr/>
        </p:nvSpPr>
        <p:spPr>
          <a:xfrm>
            <a:off x="1289050" y="2655976"/>
            <a:ext cx="908552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1000" b="1">
                <a:solidFill>
                  <a:schemeClr val="accent1"/>
                </a:solidFill>
                <a:latin typeface="AvenirNextforSAS" panose="020B0503020202020204" pitchFamily="34" charset="0"/>
              </a:rPr>
              <a:t>Контекст</a:t>
            </a:r>
          </a:p>
        </p:txBody>
      </p:sp>
    </p:spTree>
    <p:extLst>
      <p:ext uri="{BB962C8B-B14F-4D97-AF65-F5344CB8AC3E}">
        <p14:creationId xmlns:p14="http://schemas.microsoft.com/office/powerpoint/2010/main" val="5046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b="1" kern="1200" err="1">
                <a:latin typeface="+mn-lt"/>
                <a:ea typeface="+mj-ea"/>
                <a:cs typeface="+mj-cs"/>
              </a:rPr>
              <a:t>Классификация</a:t>
            </a:r>
            <a:r>
              <a:rPr lang="en-US" b="1" kern="1200">
                <a:latin typeface="+mn-lt"/>
                <a:ea typeface="+mj-ea"/>
                <a:cs typeface="+mj-cs"/>
              </a:rPr>
              <a:t> </a:t>
            </a:r>
            <a:r>
              <a:rPr lang="en-US" b="1" kern="1200" err="1">
                <a:latin typeface="+mn-lt"/>
                <a:ea typeface="+mj-ea"/>
                <a:cs typeface="+mj-cs"/>
              </a:rPr>
              <a:t>текстов</a:t>
            </a:r>
            <a:endParaRPr lang="en-US" b="1" kern="1200">
              <a:latin typeface="+mn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A1FFED-D2CA-466D-A38F-834DA01D1B29}"/>
              </a:ext>
            </a:extLst>
          </p:cNvPr>
          <p:cNvSpPr txBox="1"/>
          <p:nvPr/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</a:pPr>
            <a:r>
              <a:rPr lang="en-US" sz="1600" err="1">
                <a:solidFill>
                  <a:schemeClr val="bg1"/>
                </a:solidFill>
                <a:latin typeface="+mj-lt"/>
              </a:rPr>
              <a:t>SpaCy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поддерживает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правила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для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извлечения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паттернов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.</a:t>
            </a:r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</a:pPr>
            <a:r>
              <a:rPr lang="en-US" sz="1600" err="1">
                <a:solidFill>
                  <a:schemeClr val="bg1"/>
                </a:solidFill>
                <a:latin typeface="+mj-lt"/>
              </a:rPr>
              <a:t>Поверх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извлеченных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паттернов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можно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настроить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правила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вида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«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если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– </a:t>
            </a:r>
            <a:r>
              <a:rPr lang="en-US" sz="1600" err="1">
                <a:solidFill>
                  <a:schemeClr val="bg1"/>
                </a:solidFill>
                <a:latin typeface="+mj-lt"/>
              </a:rPr>
              <a:t>то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».</a:t>
            </a:r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</a:pPr>
            <a:endParaRPr lang="en-US" sz="1600">
              <a:solidFill>
                <a:schemeClr val="bg1"/>
              </a:solidFill>
              <a:latin typeface="+mj-lt"/>
            </a:endParaRPr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</a:pPr>
            <a:r>
              <a:rPr lang="en-US" sz="1600" i="1" err="1">
                <a:solidFill>
                  <a:schemeClr val="bg1"/>
                </a:solidFill>
                <a:latin typeface="+mj-lt"/>
              </a:rPr>
              <a:t>Если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в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документе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присутствует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паттерн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«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удобный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интерфейс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» </a:t>
            </a:r>
            <a:br>
              <a:rPr lang="en-US" sz="1600" i="1">
                <a:solidFill>
                  <a:schemeClr val="bg1"/>
                </a:solidFill>
                <a:latin typeface="+mj-lt"/>
              </a:rPr>
            </a:br>
            <a:r>
              <a:rPr lang="en-US" sz="1600" i="1">
                <a:solidFill>
                  <a:schemeClr val="bg1"/>
                </a:solidFill>
                <a:latin typeface="+mj-lt"/>
              </a:rPr>
              <a:t>и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не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присутствует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паттерн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«в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старой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версии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был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удобный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интерфейс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», </a:t>
            </a:r>
            <a:br>
              <a:rPr lang="en-US" sz="1600" i="1">
                <a:solidFill>
                  <a:schemeClr val="bg1"/>
                </a:solidFill>
                <a:latin typeface="+mj-lt"/>
              </a:rPr>
            </a:br>
            <a:r>
              <a:rPr lang="en-US" sz="1600" i="1" err="1">
                <a:solidFill>
                  <a:schemeClr val="bg1"/>
                </a:solidFill>
                <a:latin typeface="+mj-lt"/>
              </a:rPr>
              <a:t>то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присвоить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тексту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+mj-lt"/>
              </a:rPr>
              <a:t>категорию</a:t>
            </a:r>
            <a:r>
              <a:rPr lang="en-US" sz="1600" i="1">
                <a:solidFill>
                  <a:schemeClr val="bg1"/>
                </a:solidFill>
                <a:latin typeface="+mj-lt"/>
              </a:rPr>
              <a:t> Positive.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7B0F1BB-ED22-4826-ACBD-AC30E6851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2134985"/>
            <a:ext cx="3886200" cy="1731971"/>
          </a:xfrm>
          <a:prstGeom prst="rect">
            <a:avLst/>
          </a:prstGeom>
          <a:noFill/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+mj-lt"/>
                <a:ea typeface="+mn-ea"/>
                <a:cs typeface="+mn-cs"/>
              </a:rPr>
              <a:t>С </a:t>
            </a:r>
            <a:r>
              <a:rPr lang="en-US" kern="1200" err="1">
                <a:latin typeface="+mj-lt"/>
                <a:ea typeface="+mn-ea"/>
                <a:cs typeface="+mn-cs"/>
              </a:rPr>
              <a:t>помощью</a:t>
            </a:r>
            <a:r>
              <a:rPr lang="en-US" kern="1200">
                <a:latin typeface="+mj-lt"/>
                <a:ea typeface="+mn-ea"/>
                <a:cs typeface="+mn-cs"/>
              </a:rPr>
              <a:t> </a:t>
            </a:r>
            <a:r>
              <a:rPr lang="en-US" kern="1200" err="1">
                <a:latin typeface="+mj-lt"/>
                <a:ea typeface="+mn-ea"/>
                <a:cs typeface="+mn-cs"/>
              </a:rPr>
              <a:t>правил</a:t>
            </a:r>
            <a:endParaRPr lang="en-US" kern="1200">
              <a:latin typeface="+mj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186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854062F-FF53-47A7-BD89-9FA4D188958C}"/>
              </a:ext>
            </a:extLst>
          </p:cNvPr>
          <p:cNvSpPr txBox="1"/>
          <p:nvPr/>
        </p:nvSpPr>
        <p:spPr>
          <a:xfrm>
            <a:off x="4572000" y="2336546"/>
            <a:ext cx="4244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err="1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Yargy</a:t>
            </a:r>
            <a:r>
              <a:rPr lang="en-US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-parser</a:t>
            </a:r>
            <a:r>
              <a:rPr lang="en-US">
                <a:solidFill>
                  <a:schemeClr val="accent1"/>
                </a:solidFill>
                <a:latin typeface="+mj-lt"/>
              </a:rPr>
              <a:t> </a:t>
            </a:r>
            <a:r>
              <a:rPr lang="ru-RU">
                <a:solidFill>
                  <a:schemeClr val="bg1"/>
                </a:solidFill>
                <a:latin typeface="+mj-lt"/>
              </a:rPr>
              <a:t>- </a:t>
            </a:r>
            <a:r>
              <a:rPr lang="ru-RU" err="1">
                <a:solidFill>
                  <a:schemeClr val="bg1"/>
                </a:solidFill>
                <a:latin typeface="+mj-lt"/>
              </a:rPr>
              <a:t>парсер</a:t>
            </a:r>
            <a:r>
              <a:rPr lang="ru-RU">
                <a:solidFill>
                  <a:schemeClr val="bg1"/>
                </a:solidFill>
                <a:latin typeface="+mj-lt"/>
              </a:rPr>
              <a:t> для </a:t>
            </a:r>
            <a:r>
              <a:rPr lang="ru-RU" err="1">
                <a:solidFill>
                  <a:schemeClr val="bg1"/>
                </a:solidFill>
                <a:latin typeface="+mj-lt"/>
              </a:rPr>
              <a:t>Python</a:t>
            </a:r>
            <a:r>
              <a:rPr lang="ru-RU">
                <a:solidFill>
                  <a:schemeClr val="bg1"/>
                </a:solidFill>
                <a:latin typeface="+mj-lt"/>
              </a:rPr>
              <a:t>. Использование правил и извлечение сущностей.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46258D-5E58-4130-BEA0-0BC925C920D7}"/>
              </a:ext>
            </a:extLst>
          </p:cNvPr>
          <p:cNvSpPr txBox="1">
            <a:spLocks/>
          </p:cNvSpPr>
          <p:nvPr/>
        </p:nvSpPr>
        <p:spPr>
          <a:xfrm>
            <a:off x="723450" y="274638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err="1"/>
              <a:t>Классификация</a:t>
            </a:r>
            <a:r>
              <a:rPr lang="en-US"/>
              <a:t> </a:t>
            </a:r>
            <a:r>
              <a:rPr lang="en-US" err="1"/>
              <a:t>текстов</a:t>
            </a:r>
            <a:endParaRPr lang="en-US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69FEA85-32E8-41EB-93D9-228CD6A1A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8650" y="731838"/>
            <a:ext cx="788670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latin typeface="+mj-lt"/>
                <a:ea typeface="+mn-ea"/>
                <a:cs typeface="+mn-cs"/>
              </a:rPr>
              <a:t>С </a:t>
            </a:r>
            <a:r>
              <a:rPr lang="en-US" kern="1200" err="1">
                <a:latin typeface="+mj-lt"/>
                <a:ea typeface="+mn-ea"/>
                <a:cs typeface="+mn-cs"/>
              </a:rPr>
              <a:t>помощью</a:t>
            </a:r>
            <a:r>
              <a:rPr lang="en-US" kern="1200">
                <a:latin typeface="+mj-lt"/>
                <a:ea typeface="+mn-ea"/>
                <a:cs typeface="+mn-cs"/>
              </a:rPr>
              <a:t> </a:t>
            </a:r>
            <a:r>
              <a:rPr lang="en-US" kern="1200" err="1">
                <a:latin typeface="+mj-lt"/>
                <a:ea typeface="+mn-ea"/>
                <a:cs typeface="+mn-cs"/>
              </a:rPr>
              <a:t>правил</a:t>
            </a:r>
            <a:endParaRPr lang="en-US" kern="1200">
              <a:latin typeface="+mj-lt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E1A883-D8CE-4C41-9EE6-8728E2815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14" y="1483200"/>
            <a:ext cx="2861686" cy="3271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37F7EF9-6B48-46E3-BB96-E7C3D8F1F84A}"/>
              </a:ext>
            </a:extLst>
          </p:cNvPr>
          <p:cNvSpPr txBox="1"/>
          <p:nvPr/>
        </p:nvSpPr>
        <p:spPr>
          <a:xfrm>
            <a:off x="834002" y="111959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accent6"/>
                </a:solidFill>
                <a:latin typeface="+mj-lt"/>
              </a:rPr>
              <a:t>Пример кода</a:t>
            </a:r>
            <a:endParaRPr lang="en-US" sz="16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127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12371"/>
            <a:ext cx="323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accent6"/>
                </a:solidFill>
                <a:latin typeface="+mj-lt"/>
              </a:rPr>
              <a:t>Найти в тексте ИНН и ОГРН </a:t>
            </a:r>
            <a:r>
              <a:rPr lang="ru-RU" sz="1600" err="1">
                <a:solidFill>
                  <a:schemeClr val="accent6"/>
                </a:solidFill>
                <a:latin typeface="+mj-lt"/>
              </a:rPr>
              <a:t>юрлица</a:t>
            </a:r>
            <a:endParaRPr lang="ru-RU" sz="1600">
              <a:solidFill>
                <a:schemeClr val="accent6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D6E0EF-E9D1-472C-A00D-4558CA5F09B5}"/>
              </a:ext>
            </a:extLst>
          </p:cNvPr>
          <p:cNvSpPr txBox="1"/>
          <p:nvPr/>
        </p:nvSpPr>
        <p:spPr>
          <a:xfrm>
            <a:off x="744583" y="1632252"/>
            <a:ext cx="7120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ИНН – последовательность из 12 цифр для физлица, и из 10 цифр – для </a:t>
            </a:r>
            <a:r>
              <a:rPr lang="ru-RU" sz="1600" err="1">
                <a:solidFill>
                  <a:schemeClr val="bg1"/>
                </a:solidFill>
                <a:latin typeface="+mj-lt"/>
              </a:rPr>
              <a:t>юрлица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.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ОГРН – последовательность из 13 цифр.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42635-00AA-4D72-A050-2C440C4B5AC7}"/>
              </a:ext>
            </a:extLst>
          </p:cNvPr>
          <p:cNvSpPr txBox="1"/>
          <p:nvPr/>
        </p:nvSpPr>
        <p:spPr>
          <a:xfrm>
            <a:off x="744583" y="2498354"/>
            <a:ext cx="42130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ИНН: </a:t>
            </a:r>
            <a:r>
              <a:rPr lang="en-US" sz="1600">
                <a:solidFill>
                  <a:schemeClr val="accent6"/>
                </a:solidFill>
                <a:latin typeface="+mj-lt"/>
              </a:rPr>
              <a:t>\b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или </a:t>
            </a:r>
            <a:r>
              <a:rPr lang="en-US" sz="1600">
                <a:solidFill>
                  <a:schemeClr val="accent6"/>
                </a:solidFill>
                <a:latin typeface="+mj-lt"/>
              </a:rPr>
              <a:t>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[0-9]{10}\b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ОГРН: </a:t>
            </a:r>
            <a:r>
              <a:rPr lang="en-US" sz="1600">
                <a:solidFill>
                  <a:schemeClr val="accent6"/>
                </a:solidFill>
                <a:latin typeface="+mj-lt"/>
              </a:rPr>
              <a:t>\b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d{13}\b</a:t>
            </a:r>
            <a:r>
              <a:rPr lang="en-US" sz="1600">
                <a:solidFill>
                  <a:schemeClr val="bg1"/>
                </a:solidFill>
                <a:latin typeface="+mj-lt"/>
              </a:rPr>
              <a:t> 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или </a:t>
            </a:r>
            <a:r>
              <a:rPr lang="en-US" sz="1600">
                <a:solidFill>
                  <a:schemeClr val="accent6"/>
                </a:solidFill>
                <a:latin typeface="+mj-lt"/>
              </a:rPr>
              <a:t>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[0-9]{1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</a:t>
            </a:r>
            <a:endParaRPr lang="ru-RU" sz="1600">
              <a:solidFill>
                <a:schemeClr val="accent6"/>
              </a:solidFill>
              <a:latin typeface="+mj-lt"/>
              <a:cs typeface="Miriam Fixed" panose="020B0509050101010101" pitchFamily="49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118E7-4C0E-4AEB-855C-1E58A44FFA8A}"/>
              </a:ext>
            </a:extLst>
          </p:cNvPr>
          <p:cNvSpPr txBox="1"/>
          <p:nvPr/>
        </p:nvSpPr>
        <p:spPr>
          <a:xfrm>
            <a:off x="744583" y="3463926"/>
            <a:ext cx="50754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Примеры контекстов, где такого шаблона недостаточно: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«Номер телефона для связи: +7 9991234567»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«По условиям </a:t>
            </a:r>
            <a:r>
              <a:rPr lang="ru-RU" sz="1600" err="1">
                <a:solidFill>
                  <a:schemeClr val="bg1"/>
                </a:solidFill>
                <a:latin typeface="+mj-lt"/>
              </a:rPr>
              <a:t>госконтракта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 № 1000000763972 …»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714682-BE22-4DDF-A9EE-29E254A7AD48}"/>
              </a:ext>
            </a:extLst>
          </p:cNvPr>
          <p:cNvSpPr txBox="1"/>
          <p:nvPr/>
        </p:nvSpPr>
        <p:spPr>
          <a:xfrm>
            <a:off x="6719937" y="2375242"/>
            <a:ext cx="22910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>
                <a:solidFill>
                  <a:schemeClr val="accent6"/>
                </a:solidFill>
                <a:latin typeface="+mj-lt"/>
              </a:rPr>
              <a:t>\b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 –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граница слова</a:t>
            </a:r>
          </a:p>
          <a:p>
            <a:r>
              <a:rPr lang="en-US" sz="1200">
                <a:solidFill>
                  <a:schemeClr val="accent6"/>
                </a:solidFill>
                <a:latin typeface="+mj-lt"/>
              </a:rPr>
              <a:t>\d 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–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любая цифра</a:t>
            </a:r>
          </a:p>
          <a:p>
            <a:pPr algn="l"/>
            <a:r>
              <a:rPr lang="en-US" sz="1200">
                <a:solidFill>
                  <a:schemeClr val="accent6"/>
                </a:solidFill>
                <a:latin typeface="+mj-lt"/>
              </a:rPr>
              <a:t>[0-9]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 –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любое значение от 0 до 9</a:t>
            </a:r>
          </a:p>
          <a:p>
            <a:pPr algn="l"/>
            <a:r>
              <a:rPr lang="en-US" sz="1200">
                <a:solidFill>
                  <a:schemeClr val="accent6"/>
                </a:solidFill>
                <a:latin typeface="+mj-lt"/>
              </a:rPr>
              <a:t>{n}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 – n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повторений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BB245C-4296-422B-8EE6-95530D27F01F}"/>
              </a:ext>
            </a:extLst>
          </p:cNvPr>
          <p:cNvCxnSpPr>
            <a:stCxn id="7" idx="3"/>
            <a:endCxn id="3" idx="1"/>
          </p:cNvCxnSpPr>
          <p:nvPr/>
        </p:nvCxnSpPr>
        <p:spPr>
          <a:xfrm flipV="1">
            <a:off x="4957596" y="2790741"/>
            <a:ext cx="1762341" cy="1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95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13E7C-50E1-4160-901A-FF96C42A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Классификация текстов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7BDE7-7152-464C-8135-8AF6976EB4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/>
              <a:t>Гибридный подход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644491-EE02-4089-9744-F14F5ACC934A}"/>
              </a:ext>
            </a:extLst>
          </p:cNvPr>
          <p:cNvSpPr txBox="1"/>
          <p:nvPr/>
        </p:nvSpPr>
        <p:spPr>
          <a:xfrm>
            <a:off x="829491" y="1189038"/>
            <a:ext cx="444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Обучаем классификатор и повышаем </a:t>
            </a:r>
            <a:r>
              <a:rPr lang="en-US">
                <a:solidFill>
                  <a:schemeClr val="bg1"/>
                </a:solidFill>
                <a:latin typeface="+mj-lt"/>
              </a:rPr>
              <a:t>cutoff</a:t>
            </a:r>
            <a:r>
              <a:rPr lang="ru-RU">
                <a:solidFill>
                  <a:schemeClr val="bg1"/>
                </a:solidFill>
                <a:latin typeface="+mj-lt"/>
              </a:rPr>
              <a:t>.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Для сложных случаев пишем правила.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B43E1F-7F48-49E5-8188-D6308910A669}"/>
              </a:ext>
            </a:extLst>
          </p:cNvPr>
          <p:cNvSpPr txBox="1"/>
          <p:nvPr/>
        </p:nvSpPr>
        <p:spPr>
          <a:xfrm>
            <a:off x="829491" y="2292569"/>
            <a:ext cx="493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Используем классификатор для категоризации.</a:t>
            </a:r>
          </a:p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Используем правила для извлечения сущностей.</a:t>
            </a:r>
          </a:p>
        </p:txBody>
      </p:sp>
    </p:spTree>
    <p:extLst>
      <p:ext uri="{BB962C8B-B14F-4D97-AF65-F5344CB8AC3E}">
        <p14:creationId xmlns:p14="http://schemas.microsoft.com/office/powerpoint/2010/main" val="152194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257F55-470A-4125-AB73-1DFE875D9C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ru-RU"/>
              <a:t>Практикум по классификации текстов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8A51FD-379C-4EED-902C-B21776000D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46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Практикум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  <a:latin typeface="+mj-lt"/>
              </a:rPr>
              <a:t>Что нужно сделать?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Зайти на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“google collab”)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GitHub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url: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  <a:hlinkClick r:id="rId3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</a:t>
            </a: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ноутбук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Rules</a:t>
            </a:r>
            <a:endParaRPr lang="ru-RU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5871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A0F7A-F785-445D-86F3-3269C0981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7C210EA-76BD-4761-BDF3-DDDEA8BCB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997" y="914021"/>
            <a:ext cx="5260006" cy="33154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0B96A6-D57F-4B3F-BDA9-E5834D5E1E1C}"/>
              </a:ext>
            </a:extLst>
          </p:cNvPr>
          <p:cNvSpPr txBox="1"/>
          <p:nvPr/>
        </p:nvSpPr>
        <p:spPr>
          <a:xfrm>
            <a:off x="1368238" y="4349931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>
                <a:solidFill>
                  <a:schemeClr val="bg1"/>
                </a:solidFill>
                <a:latin typeface="+mj-lt"/>
              </a:rPr>
              <a:t>Задача: проверять ответы на подобные вопросы автоматически.</a:t>
            </a:r>
          </a:p>
        </p:txBody>
      </p:sp>
    </p:spTree>
    <p:extLst>
      <p:ext uri="{BB962C8B-B14F-4D97-AF65-F5344CB8AC3E}">
        <p14:creationId xmlns:p14="http://schemas.microsoft.com/office/powerpoint/2010/main" val="2920453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Практикум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accent6"/>
                </a:solidFill>
                <a:latin typeface="+mj-lt"/>
              </a:rPr>
              <a:t>Что нужно сделать?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1658179"/>
            <a:ext cx="59880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+mj-lt"/>
              </a:rPr>
              <a:t>Зайти на </a:t>
            </a:r>
            <a:r>
              <a:rPr lang="en-US" sz="1600" dirty="0">
                <a:solidFill>
                  <a:schemeClr val="bg1"/>
                </a:solidFill>
                <a:latin typeface="+mj-lt"/>
                <a:hlinkClick r:id="rId2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“google collab”)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GitHub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url: </a:t>
            </a:r>
            <a:r>
              <a:rPr lang="en-US" sz="1600" b="0" i="0" u="sng" strike="noStrike" dirty="0">
                <a:solidFill>
                  <a:srgbClr val="6D69FF"/>
                </a:solidFill>
                <a:effectLst/>
                <a:latin typeface="Calibri Light" panose="020F0302020204030204" pitchFamily="34" charset="0"/>
                <a:hlinkClick r:id="rId3"/>
              </a:rPr>
              <a:t>https://github.com/krinistopen/hse-workshop</a:t>
            </a:r>
            <a:r>
              <a:rPr lang="en-US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</a:t>
            </a:r>
          </a:p>
          <a:p>
            <a:endParaRPr lang="en-US" sz="1600" dirty="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  <a:p>
            <a:r>
              <a:rPr lang="ru-RU" sz="1600" dirty="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Выбрать ноутбук</a:t>
            </a:r>
          </a:p>
        </p:txBody>
      </p:sp>
    </p:spTree>
    <p:extLst>
      <p:ext uri="{BB962C8B-B14F-4D97-AF65-F5344CB8AC3E}">
        <p14:creationId xmlns:p14="http://schemas.microsoft.com/office/powerpoint/2010/main" val="1523061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323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Найти в тексте ИНН и ОГРН </a:t>
            </a:r>
            <a:r>
              <a:rPr lang="ru-RU" sz="1600" err="1">
                <a:solidFill>
                  <a:schemeClr val="bg1"/>
                </a:solidFill>
                <a:latin typeface="+mj-lt"/>
              </a:rPr>
              <a:t>юрлица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369E3-A481-4ECB-B644-FD29941B9414}"/>
              </a:ext>
            </a:extLst>
          </p:cNvPr>
          <p:cNvSpPr txBox="1"/>
          <p:nvPr/>
        </p:nvSpPr>
        <p:spPr>
          <a:xfrm>
            <a:off x="744583" y="1869493"/>
            <a:ext cx="3387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Какие контексты необходимо учесть: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 1234567890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ИНН: 1234567890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 – 1234567890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78F95E-EF74-49D7-8D93-86AFE0159B8E}"/>
              </a:ext>
            </a:extLst>
          </p:cNvPr>
          <p:cNvSpPr txBox="1"/>
          <p:nvPr/>
        </p:nvSpPr>
        <p:spPr>
          <a:xfrm>
            <a:off x="744583" y="2981620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ИНН: 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ОГРН: 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</a:t>
            </a:r>
            <a:endParaRPr lang="ru-RU" sz="1600">
              <a:solidFill>
                <a:schemeClr val="accent6"/>
              </a:solidFill>
              <a:latin typeface="+mj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8578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323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Найти в тексте ИНН и ОГРН </a:t>
            </a:r>
            <a:r>
              <a:rPr lang="ru-RU" sz="1600" err="1">
                <a:solidFill>
                  <a:schemeClr val="bg1"/>
                </a:solidFill>
                <a:latin typeface="+mj-lt"/>
              </a:rPr>
              <a:t>юрлица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C369E3-A481-4ECB-B644-FD29941B9414}"/>
              </a:ext>
            </a:extLst>
          </p:cNvPr>
          <p:cNvSpPr txBox="1"/>
          <p:nvPr/>
        </p:nvSpPr>
        <p:spPr>
          <a:xfrm>
            <a:off x="744583" y="1869493"/>
            <a:ext cx="33874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Какие контексты необходимо учесть: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 1234567890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ИНН: 1234567890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ИНН – 1234567890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72067-5E02-4027-9C52-D0E1EFF9FB0F}"/>
              </a:ext>
            </a:extLst>
          </p:cNvPr>
          <p:cNvSpPr txBox="1"/>
          <p:nvPr/>
        </p:nvSpPr>
        <p:spPr>
          <a:xfrm>
            <a:off x="3670663" y="401682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ru-RU">
                <a:solidFill>
                  <a:schemeClr val="bg1"/>
                </a:solidFill>
                <a:latin typeface="+mj-lt"/>
              </a:rPr>
              <a:t>Что тут происходит?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112EB-CE6A-4F7F-928F-21F9F13D95D1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4772888" y="3609975"/>
            <a:ext cx="0" cy="4068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2981620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ИНН: 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d{10}\b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ОГРН: 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}\b|(?&lt;=</a:t>
            </a:r>
            <a:r>
              <a:rPr lang="ru-RU" sz="1600" err="1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}\b</a:t>
            </a:r>
            <a:endParaRPr lang="ru-RU" sz="1600">
              <a:solidFill>
                <a:schemeClr val="accent6"/>
              </a:solidFill>
              <a:latin typeface="+mj-lt"/>
              <a:cs typeface="Miriam Fixed" panose="020B0509050101010101" pitchFamily="49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220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9F59-447D-4941-9507-FEA2C78E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/>
              <a:t>Регулярные выражения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DA99EF-E936-4F8D-B3B3-CF054B1F9DAB}"/>
              </a:ext>
            </a:extLst>
          </p:cNvPr>
          <p:cNvSpPr txBox="1"/>
          <p:nvPr/>
        </p:nvSpPr>
        <p:spPr>
          <a:xfrm>
            <a:off x="744583" y="1038496"/>
            <a:ext cx="323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Найти в тексте ИНН и ОГРН </a:t>
            </a:r>
            <a:r>
              <a:rPr lang="ru-RU" sz="1600" err="1">
                <a:solidFill>
                  <a:schemeClr val="bg1"/>
                </a:solidFill>
                <a:latin typeface="+mj-lt"/>
              </a:rPr>
              <a:t>юрлица</a:t>
            </a:r>
            <a:endParaRPr lang="ru-RU" sz="16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16E36-249D-4056-96C1-76A0AE4E6C42}"/>
              </a:ext>
            </a:extLst>
          </p:cNvPr>
          <p:cNvSpPr txBox="1"/>
          <p:nvPr/>
        </p:nvSpPr>
        <p:spPr>
          <a:xfrm>
            <a:off x="744583" y="1434422"/>
            <a:ext cx="7085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ИНН: 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d{10}\b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|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d{10}\b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|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инн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d{10}\b</a:t>
            </a:r>
          </a:p>
          <a:p>
            <a:r>
              <a:rPr lang="ru-RU" sz="1600">
                <a:solidFill>
                  <a:schemeClr val="bg1"/>
                </a:solidFill>
                <a:latin typeface="+mj-lt"/>
              </a:rPr>
              <a:t>Шаблон для ОГРН: 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: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}\b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|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[–\-]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}\b</a:t>
            </a:r>
            <a:r>
              <a:rPr lang="en-US" sz="1600">
                <a:solidFill>
                  <a:schemeClr val="accent6"/>
                </a:solidFill>
                <a:latin typeface="+mj-lt"/>
                <a:cs typeface="Miriam Fixed" panose="020B0509050101010101" pitchFamily="49" charset="-79"/>
              </a:rPr>
              <a:t>|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(?&lt;=</a:t>
            </a:r>
            <a:r>
              <a:rPr lang="ru-RU" sz="1600" err="1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огрн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 )\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d{1</a:t>
            </a:r>
            <a:r>
              <a:rPr lang="ru-RU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3</a:t>
            </a:r>
            <a:r>
              <a:rPr lang="en-US" sz="1600">
                <a:solidFill>
                  <a:schemeClr val="bg1"/>
                </a:solidFill>
                <a:latin typeface="+mj-lt"/>
                <a:cs typeface="Miriam Fixed" panose="020B0509050101010101" pitchFamily="49" charset="-79"/>
              </a:rPr>
              <a:t>}\b</a:t>
            </a:r>
            <a:endParaRPr lang="ru-RU" sz="1600">
              <a:solidFill>
                <a:schemeClr val="bg1"/>
              </a:solidFill>
              <a:latin typeface="+mj-lt"/>
              <a:cs typeface="Miriam Fixed" panose="020B0509050101010101" pitchFamily="49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C5C44-5E56-433C-87B2-C25E42DC9FC6}"/>
              </a:ext>
            </a:extLst>
          </p:cNvPr>
          <p:cNvSpPr txBox="1"/>
          <p:nvPr/>
        </p:nvSpPr>
        <p:spPr>
          <a:xfrm>
            <a:off x="744583" y="2181071"/>
            <a:ext cx="7417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accent6"/>
                </a:solidFill>
                <a:latin typeface="+mj-lt"/>
              </a:rPr>
              <a:t>|</a:t>
            </a:r>
            <a:r>
              <a:rPr lang="ru-RU" sz="1200">
                <a:solidFill>
                  <a:schemeClr val="accent6"/>
                </a:solidFill>
                <a:latin typeface="+mj-lt"/>
              </a:rPr>
              <a:t>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– оператор ИЛИ.</a:t>
            </a:r>
          </a:p>
          <a:p>
            <a:r>
              <a:rPr lang="ru-RU" sz="1200">
                <a:solidFill>
                  <a:schemeClr val="accent6"/>
                </a:solidFill>
                <a:latin typeface="+mj-lt"/>
              </a:rPr>
              <a:t>(?&lt;=)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\d{10}</a:t>
            </a:r>
            <a:r>
              <a:rPr lang="ru-RU" sz="1200">
                <a:solidFill>
                  <a:schemeClr val="accent6"/>
                </a:solidFill>
                <a:latin typeface="+mj-lt"/>
              </a:rPr>
              <a:t>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– ищем 10 цифр только если перед ними есть выражение, указанное в скобках (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positive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lookbehind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).</a:t>
            </a:r>
          </a:p>
          <a:p>
            <a:pPr algn="l"/>
            <a:r>
              <a:rPr lang="en-US" sz="1200">
                <a:solidFill>
                  <a:schemeClr val="accent6"/>
                </a:solidFill>
                <a:latin typeface="+mj-lt"/>
              </a:rPr>
              <a:t>\- 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– 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ищем в тексте дефис. Если без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слэша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, то дефис внутри квадратных </a:t>
            </a:r>
            <a:r>
              <a:rPr lang="ru-RU" sz="1200" err="1">
                <a:solidFill>
                  <a:schemeClr val="bg1"/>
                </a:solidFill>
                <a:latin typeface="+mj-lt"/>
              </a:rPr>
              <a:t>скобкок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 – это специальный символ.</a:t>
            </a:r>
            <a:endParaRPr lang="en-US" sz="1200">
              <a:solidFill>
                <a:schemeClr val="bg1"/>
              </a:solidFill>
              <a:latin typeface="+mj-lt"/>
            </a:endParaRPr>
          </a:p>
          <a:p>
            <a:pPr algn="l"/>
            <a:r>
              <a:rPr lang="en-US" sz="1200">
                <a:solidFill>
                  <a:schemeClr val="accent6"/>
                </a:solidFill>
                <a:latin typeface="+mj-lt"/>
              </a:rPr>
              <a:t>[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–\-</a:t>
            </a:r>
            <a:r>
              <a:rPr lang="en-US" sz="1200">
                <a:solidFill>
                  <a:schemeClr val="accent6"/>
                </a:solidFill>
                <a:latin typeface="+mj-lt"/>
              </a:rPr>
              <a:t>]</a:t>
            </a:r>
            <a:r>
              <a:rPr lang="en-US" sz="1200">
                <a:solidFill>
                  <a:schemeClr val="bg1"/>
                </a:solidFill>
                <a:latin typeface="+mj-lt"/>
              </a:rPr>
              <a:t> –</a:t>
            </a:r>
            <a:r>
              <a:rPr lang="ru-RU" sz="1200">
                <a:solidFill>
                  <a:schemeClr val="bg1"/>
                </a:solidFill>
                <a:latin typeface="+mj-lt"/>
              </a:rPr>
              <a:t> ищем на выбор тире или дефис.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6DEB7-0EF4-4772-BCA8-537AE76F8AEB}"/>
              </a:ext>
            </a:extLst>
          </p:cNvPr>
          <p:cNvSpPr txBox="1"/>
          <p:nvPr/>
        </p:nvSpPr>
        <p:spPr>
          <a:xfrm>
            <a:off x="744583" y="3690257"/>
            <a:ext cx="5601213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l"/>
            <a:r>
              <a:rPr lang="ru-RU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Документация </a:t>
            </a:r>
            <a:r>
              <a:rPr lang="en-US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</a:t>
            </a:r>
            <a:r>
              <a:rPr lang="ru-RU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 библиотеке </a:t>
            </a:r>
            <a:r>
              <a:rPr lang="en-US" sz="1600">
                <a:solidFill>
                  <a:schemeClr val="accent1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</a:t>
            </a:r>
            <a:endParaRPr lang="en-US" sz="1600">
              <a:solidFill>
                <a:schemeClr val="accent1"/>
              </a:solidFill>
              <a:latin typeface="+mj-lt"/>
            </a:endParaRPr>
          </a:p>
          <a:p>
            <a:pPr algn="l"/>
            <a:r>
              <a:rPr lang="ru-RU" sz="1600">
                <a:solidFill>
                  <a:schemeClr val="bg1"/>
                </a:solidFill>
                <a:latin typeface="+mj-lt"/>
              </a:rPr>
              <a:t>Регулярные выражения, пособие для новичков </a:t>
            </a:r>
            <a:r>
              <a:rPr lang="ru-RU" sz="1600">
                <a:solidFill>
                  <a:schemeClr val="accent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часть 1</a:t>
            </a:r>
            <a:r>
              <a:rPr lang="ru-RU" sz="1600">
                <a:solidFill>
                  <a:schemeClr val="bg1"/>
                </a:solidFill>
                <a:latin typeface="+mj-lt"/>
              </a:rPr>
              <a:t>, </a:t>
            </a:r>
            <a:r>
              <a:rPr lang="ru-RU" sz="1600">
                <a:solidFill>
                  <a:schemeClr val="accent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часть 2</a:t>
            </a:r>
            <a:endParaRPr lang="ru-RU" sz="1600">
              <a:solidFill>
                <a:schemeClr val="accent1"/>
              </a:solidFill>
              <a:latin typeface="+mj-lt"/>
            </a:endParaRPr>
          </a:p>
          <a:p>
            <a:pPr algn="l"/>
            <a:r>
              <a:rPr lang="ru-RU" sz="1600">
                <a:solidFill>
                  <a:schemeClr val="accent1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Онлайн-редактор и проверка регулярных выражений</a:t>
            </a:r>
            <a:endParaRPr lang="ru-RU" sz="160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654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3D556F1D-43AC-9A44-A933-3CB7A027B220}"/>
    </a:ext>
  </a:extLst>
</a:theme>
</file>

<file path=ppt/theme/theme2.xml><?xml version="1.0" encoding="utf-8"?>
<a:theme xmlns:a="http://schemas.openxmlformats.org/drawingml/2006/main" name="1_NDA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>
            <a:solidFill>
              <a:schemeClr val="bg1"/>
            </a:solidFill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B073ED02-2935-B44A-A6CB-DDD09AF28534}" vid="{FD92C41C-E938-6644-A877-2D0FB8407C3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C6849F5C4A1B4A9F43A8FDE2B3ACA6" ma:contentTypeVersion="14" ma:contentTypeDescription="Create a new document." ma:contentTypeScope="" ma:versionID="067c15fce382529f5a02515fe7c8e36d">
  <xsd:schema xmlns:xsd="http://www.w3.org/2001/XMLSchema" xmlns:xs="http://www.w3.org/2001/XMLSchema" xmlns:p="http://schemas.microsoft.com/office/2006/metadata/properties" xmlns:ns2="f18a86b5-b68c-4a95-85a6-b0fcc0d00077" xmlns:ns3="ca60dfb3-c0e8-4a34-80de-1dc2a5f6f67b" targetNamespace="http://schemas.microsoft.com/office/2006/metadata/properties" ma:root="true" ma:fieldsID="239cb2322cc8b10fca3d6a2031bc36a8" ns2:_="" ns3:_="">
    <xsd:import namespace="f18a86b5-b68c-4a95-85a6-b0fcc0d00077"/>
    <xsd:import namespace="ca60dfb3-c0e8-4a34-80de-1dc2a5f6f6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8a86b5-b68c-4a95-85a6-b0fcc0d000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tags" ma:index="19" nillable="true" ma:displayName="tags" ma:description="Теги для быстрого поиска" ma:format="Dropdown" ma:internalName="tags">
      <xsd:simpleType>
        <xsd:restriction base="dms:Text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60dfb3-c0e8-4a34-80de-1dc2a5f6f67b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 ma:index="20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gs xmlns="f18a86b5-b68c-4a95-85a6-b0fcc0d0007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DDDBE3-E582-4DA4-882E-981BCE4304A1}">
  <ds:schemaRefs>
    <ds:schemaRef ds:uri="ca60dfb3-c0e8-4a34-80de-1dc2a5f6f67b"/>
    <ds:schemaRef ds:uri="f18a86b5-b68c-4a95-85a6-b0fcc0d0007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E76645A-3F89-4C71-8AD0-289E72B3F022}">
  <ds:schemaRefs>
    <ds:schemaRef ds:uri="ca60dfb3-c0e8-4a34-80de-1dc2a5f6f67b"/>
    <ds:schemaRef ds:uri="f18a86b5-b68c-4a95-85a6-b0fcc0d0007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CF2C1A7-F133-4FF9-A977-B723C99A0D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4682</Words>
  <Application>Microsoft Office PowerPoint</Application>
  <PresentationFormat>On-screen Show (16:9)</PresentationFormat>
  <Paragraphs>1240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AvenirNextforSAS</vt:lpstr>
      <vt:lpstr>AvenirNextforSAS Light</vt:lpstr>
      <vt:lpstr>Calibri</vt:lpstr>
      <vt:lpstr>Calibri Light</vt:lpstr>
      <vt:lpstr>Cambria Math</vt:lpstr>
      <vt:lpstr>Segoe UI</vt:lpstr>
      <vt:lpstr>1_2020-Template-External</vt:lpstr>
      <vt:lpstr>1_NDA</vt:lpstr>
      <vt:lpstr>PowerPoint Presentation</vt:lpstr>
      <vt:lpstr>План </vt:lpstr>
      <vt:lpstr>PowerPoint Presentation</vt:lpstr>
      <vt:lpstr>PowerPoint Presentation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Регулярные выражения</vt:lpstr>
      <vt:lpstr>PowerPoint Presentation</vt:lpstr>
      <vt:lpstr>Практикум</vt:lpstr>
      <vt:lpstr>PowerPoint Presentation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Тематическое моделирование</vt:lpstr>
      <vt:lpstr>PowerPoint Presentation</vt:lpstr>
      <vt:lpstr>Практикум</vt:lpstr>
      <vt:lpstr>PowerPoint Presentation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Машинное обучение</vt:lpstr>
      <vt:lpstr>Алгоритмы машинного обучения</vt:lpstr>
      <vt:lpstr>PowerPoint Presentation</vt:lpstr>
      <vt:lpstr>PowerPoint Presentation</vt:lpstr>
      <vt:lpstr>Классификация текстов</vt:lpstr>
      <vt:lpstr>Классификация текстов</vt:lpstr>
      <vt:lpstr>Классификация текстов</vt:lpstr>
      <vt:lpstr>PowerPoint Presentation</vt:lpstr>
      <vt:lpstr>Классификация текстов</vt:lpstr>
      <vt:lpstr>PowerPoint Presentation</vt:lpstr>
      <vt:lpstr>Практикум</vt:lpstr>
      <vt:lpstr>PowerPoint Presentation</vt:lpstr>
      <vt:lpstr>Практикум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 Dudnikov</dc:creator>
  <cp:lastModifiedBy>Alexey Pyatov</cp:lastModifiedBy>
  <cp:revision>1</cp:revision>
  <dcterms:created xsi:type="dcterms:W3CDTF">2020-11-17T09:07:13Z</dcterms:created>
  <dcterms:modified xsi:type="dcterms:W3CDTF">2022-03-18T07:07:02Z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0x0101009AC6849F5C4A1B4A9F43A8FDE2B3ACA6</vt:lpwstr>
  </property>
</Properties>
</file>